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399" r:id="rId4"/>
    <p:sldId id="400" r:id="rId5"/>
    <p:sldId id="402" r:id="rId6"/>
    <p:sldId id="403" r:id="rId7"/>
    <p:sldId id="258" r:id="rId8"/>
    <p:sldId id="404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6A4"/>
    <a:srgbClr val="A5DFB2"/>
    <a:srgbClr val="A9E4DC"/>
    <a:srgbClr val="ADCCEA"/>
    <a:srgbClr val="6F9E4F"/>
    <a:srgbClr val="78E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5"/>
    <p:restoredTop sz="80159"/>
  </p:normalViewPr>
  <p:slideViewPr>
    <p:cSldViewPr snapToGrid="0" snapToObjects="1">
      <p:cViewPr>
        <p:scale>
          <a:sx n="53" d="100"/>
          <a:sy n="53" d="100"/>
        </p:scale>
        <p:origin x="12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04174-7500-3547-8653-58BF971C135F}" type="doc">
      <dgm:prSet loTypeId="urn:microsoft.com/office/officeart/2005/8/layout/venn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53721FC-78B1-7445-9D7C-DAE95E3FE3D3}">
      <dgm:prSet phldrT="[Text]"/>
      <dgm:spPr/>
      <dgm:t>
        <a:bodyPr/>
        <a:lstStyle/>
        <a:p>
          <a:endParaRPr lang="en-GB" dirty="0"/>
        </a:p>
      </dgm:t>
    </dgm:pt>
    <dgm:pt modelId="{A8FB4835-113C-A642-8991-97E92222A175}" type="parTrans" cxnId="{687BC662-DC0E-F046-92BA-E4A93F50FA09}">
      <dgm:prSet/>
      <dgm:spPr/>
      <dgm:t>
        <a:bodyPr/>
        <a:lstStyle/>
        <a:p>
          <a:endParaRPr lang="en-GB"/>
        </a:p>
      </dgm:t>
    </dgm:pt>
    <dgm:pt modelId="{E1354CF8-8323-BD4E-87D7-DB668FF9A72A}" type="sibTrans" cxnId="{687BC662-DC0E-F046-92BA-E4A93F50FA09}">
      <dgm:prSet/>
      <dgm:spPr/>
      <dgm:t>
        <a:bodyPr/>
        <a:lstStyle/>
        <a:p>
          <a:endParaRPr lang="en-GB"/>
        </a:p>
      </dgm:t>
    </dgm:pt>
    <dgm:pt modelId="{BF2B8F87-3E1E-E542-B311-E502DFF39E34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73B79A49-4BD4-C94A-A1B4-705609219CD4}" type="parTrans" cxnId="{BC90771C-EB49-DA4E-873B-93909E3181FA}">
      <dgm:prSet/>
      <dgm:spPr/>
      <dgm:t>
        <a:bodyPr/>
        <a:lstStyle/>
        <a:p>
          <a:endParaRPr lang="en-GB"/>
        </a:p>
      </dgm:t>
    </dgm:pt>
    <dgm:pt modelId="{B026F75E-613F-3E4D-9908-70D52CCFADD7}" type="sibTrans" cxnId="{BC90771C-EB49-DA4E-873B-93909E3181FA}">
      <dgm:prSet/>
      <dgm:spPr/>
      <dgm:t>
        <a:bodyPr/>
        <a:lstStyle/>
        <a:p>
          <a:endParaRPr lang="en-GB"/>
        </a:p>
      </dgm:t>
    </dgm:pt>
    <dgm:pt modelId="{6AFB10DA-6405-9240-9655-22B98B010ED8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BDFCEF36-9A94-ED43-AC83-3DF13B3E8BDA}" type="parTrans" cxnId="{7DF564F0-9EBA-914A-A748-7B4E43ACA4CB}">
      <dgm:prSet/>
      <dgm:spPr/>
      <dgm:t>
        <a:bodyPr/>
        <a:lstStyle/>
        <a:p>
          <a:endParaRPr lang="en-GB"/>
        </a:p>
      </dgm:t>
    </dgm:pt>
    <dgm:pt modelId="{5EFBC239-CD8E-BE4C-9AD2-11AF70CD9A48}" type="sibTrans" cxnId="{7DF564F0-9EBA-914A-A748-7B4E43ACA4CB}">
      <dgm:prSet/>
      <dgm:spPr/>
      <dgm:t>
        <a:bodyPr/>
        <a:lstStyle/>
        <a:p>
          <a:endParaRPr lang="en-GB"/>
        </a:p>
      </dgm:t>
    </dgm:pt>
    <dgm:pt modelId="{8824A2CE-A9A1-D745-AF71-504B6C3184D5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8E16ABE7-33D3-FF49-8549-ABEF935C415D}" type="sibTrans" cxnId="{C8403893-822A-C04F-96EA-6725EFE715B9}">
      <dgm:prSet/>
      <dgm:spPr/>
      <dgm:t>
        <a:bodyPr/>
        <a:lstStyle/>
        <a:p>
          <a:endParaRPr lang="en-GB"/>
        </a:p>
      </dgm:t>
    </dgm:pt>
    <dgm:pt modelId="{42244721-3AA8-774C-B218-93DA6FE8B6A7}" type="parTrans" cxnId="{C8403893-822A-C04F-96EA-6725EFE715B9}">
      <dgm:prSet/>
      <dgm:spPr/>
      <dgm:t>
        <a:bodyPr/>
        <a:lstStyle/>
        <a:p>
          <a:endParaRPr lang="en-GB"/>
        </a:p>
      </dgm:t>
    </dgm:pt>
    <dgm:pt modelId="{520B09D7-260E-0843-A5BC-0DF072F5486B}" type="pres">
      <dgm:prSet presAssocID="{A5704174-7500-3547-8653-58BF971C135F}" presName="Name0" presStyleCnt="0">
        <dgm:presLayoutVars>
          <dgm:dir/>
          <dgm:resizeHandles val="exact"/>
        </dgm:presLayoutVars>
      </dgm:prSet>
      <dgm:spPr/>
    </dgm:pt>
    <dgm:pt modelId="{6443248B-C77C-4244-8A32-749BC44F6A20}" type="pres">
      <dgm:prSet presAssocID="{753721FC-78B1-7445-9D7C-DAE95E3FE3D3}" presName="Name5" presStyleLbl="vennNode1" presStyleIdx="0" presStyleCnt="4">
        <dgm:presLayoutVars>
          <dgm:bulletEnabled val="1"/>
        </dgm:presLayoutVars>
      </dgm:prSet>
      <dgm:spPr/>
    </dgm:pt>
    <dgm:pt modelId="{D93136FA-D9D6-064C-80F9-C669E5442C14}" type="pres">
      <dgm:prSet presAssocID="{E1354CF8-8323-BD4E-87D7-DB668FF9A72A}" presName="space" presStyleCnt="0"/>
      <dgm:spPr/>
    </dgm:pt>
    <dgm:pt modelId="{4DD8562D-E437-F646-A655-E79F932106D4}" type="pres">
      <dgm:prSet presAssocID="{BF2B8F87-3E1E-E542-B311-E502DFF39E34}" presName="Name5" presStyleLbl="vennNode1" presStyleIdx="1" presStyleCnt="4">
        <dgm:presLayoutVars>
          <dgm:bulletEnabled val="1"/>
        </dgm:presLayoutVars>
      </dgm:prSet>
      <dgm:spPr/>
    </dgm:pt>
    <dgm:pt modelId="{9026E421-3ADA-6544-A903-5DF24F9A9E1A}" type="pres">
      <dgm:prSet presAssocID="{B026F75E-613F-3E4D-9908-70D52CCFADD7}" presName="space" presStyleCnt="0"/>
      <dgm:spPr/>
    </dgm:pt>
    <dgm:pt modelId="{DF8BD952-7F56-5E44-B02C-A620B4ED0A81}" type="pres">
      <dgm:prSet presAssocID="{6AFB10DA-6405-9240-9655-22B98B010ED8}" presName="Name5" presStyleLbl="vennNode1" presStyleIdx="2" presStyleCnt="4">
        <dgm:presLayoutVars>
          <dgm:bulletEnabled val="1"/>
        </dgm:presLayoutVars>
      </dgm:prSet>
      <dgm:spPr/>
    </dgm:pt>
    <dgm:pt modelId="{4D158C62-B820-6540-9DE9-402113550578}" type="pres">
      <dgm:prSet presAssocID="{5EFBC239-CD8E-BE4C-9AD2-11AF70CD9A48}" presName="space" presStyleCnt="0"/>
      <dgm:spPr/>
    </dgm:pt>
    <dgm:pt modelId="{FCCDFFBF-662E-3E4D-98A3-791774F8EACA}" type="pres">
      <dgm:prSet presAssocID="{8824A2CE-A9A1-D745-AF71-504B6C3184D5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7DF73D19-3B3F-A64D-8CD1-56003CFFC6A9}" type="presOf" srcId="{753721FC-78B1-7445-9D7C-DAE95E3FE3D3}" destId="{6443248B-C77C-4244-8A32-749BC44F6A20}" srcOrd="0" destOrd="0" presId="urn:microsoft.com/office/officeart/2005/8/layout/venn3"/>
    <dgm:cxn modelId="{BC90771C-EB49-DA4E-873B-93909E3181FA}" srcId="{A5704174-7500-3547-8653-58BF971C135F}" destId="{BF2B8F87-3E1E-E542-B311-E502DFF39E34}" srcOrd="1" destOrd="0" parTransId="{73B79A49-4BD4-C94A-A1B4-705609219CD4}" sibTransId="{B026F75E-613F-3E4D-9908-70D52CCFADD7}"/>
    <dgm:cxn modelId="{47574D53-67DC-C840-B813-AE605F486022}" type="presOf" srcId="{8824A2CE-A9A1-D745-AF71-504B6C3184D5}" destId="{FCCDFFBF-662E-3E4D-98A3-791774F8EACA}" srcOrd="0" destOrd="0" presId="urn:microsoft.com/office/officeart/2005/8/layout/venn3"/>
    <dgm:cxn modelId="{687BC662-DC0E-F046-92BA-E4A93F50FA09}" srcId="{A5704174-7500-3547-8653-58BF971C135F}" destId="{753721FC-78B1-7445-9D7C-DAE95E3FE3D3}" srcOrd="0" destOrd="0" parTransId="{A8FB4835-113C-A642-8991-97E92222A175}" sibTransId="{E1354CF8-8323-BD4E-87D7-DB668FF9A72A}"/>
    <dgm:cxn modelId="{C8403893-822A-C04F-96EA-6725EFE715B9}" srcId="{A5704174-7500-3547-8653-58BF971C135F}" destId="{8824A2CE-A9A1-D745-AF71-504B6C3184D5}" srcOrd="3" destOrd="0" parTransId="{42244721-3AA8-774C-B218-93DA6FE8B6A7}" sibTransId="{8E16ABE7-33D3-FF49-8549-ABEF935C415D}"/>
    <dgm:cxn modelId="{D1F85495-B948-8542-B729-FA1DF12D7D40}" type="presOf" srcId="{A5704174-7500-3547-8653-58BF971C135F}" destId="{520B09D7-260E-0843-A5BC-0DF072F5486B}" srcOrd="0" destOrd="0" presId="urn:microsoft.com/office/officeart/2005/8/layout/venn3"/>
    <dgm:cxn modelId="{5E0386D5-4D8E-8745-91E3-EB5EDC2AB1DC}" type="presOf" srcId="{BF2B8F87-3E1E-E542-B311-E502DFF39E34}" destId="{4DD8562D-E437-F646-A655-E79F932106D4}" srcOrd="0" destOrd="0" presId="urn:microsoft.com/office/officeart/2005/8/layout/venn3"/>
    <dgm:cxn modelId="{7DF564F0-9EBA-914A-A748-7B4E43ACA4CB}" srcId="{A5704174-7500-3547-8653-58BF971C135F}" destId="{6AFB10DA-6405-9240-9655-22B98B010ED8}" srcOrd="2" destOrd="0" parTransId="{BDFCEF36-9A94-ED43-AC83-3DF13B3E8BDA}" sibTransId="{5EFBC239-CD8E-BE4C-9AD2-11AF70CD9A48}"/>
    <dgm:cxn modelId="{B0B2BEF9-DEC2-DA48-BF07-80439A44FA04}" type="presOf" srcId="{6AFB10DA-6405-9240-9655-22B98B010ED8}" destId="{DF8BD952-7F56-5E44-B02C-A620B4ED0A81}" srcOrd="0" destOrd="0" presId="urn:microsoft.com/office/officeart/2005/8/layout/venn3"/>
    <dgm:cxn modelId="{F6E16E66-1A83-B74F-B900-170305000E56}" type="presParOf" srcId="{520B09D7-260E-0843-A5BC-0DF072F5486B}" destId="{6443248B-C77C-4244-8A32-749BC44F6A20}" srcOrd="0" destOrd="0" presId="urn:microsoft.com/office/officeart/2005/8/layout/venn3"/>
    <dgm:cxn modelId="{D6B52F1E-9B4C-354F-8FFB-4437C20A59AE}" type="presParOf" srcId="{520B09D7-260E-0843-A5BC-0DF072F5486B}" destId="{D93136FA-D9D6-064C-80F9-C669E5442C14}" srcOrd="1" destOrd="0" presId="urn:microsoft.com/office/officeart/2005/8/layout/venn3"/>
    <dgm:cxn modelId="{C9009D3E-6EF7-3847-8BDC-F1795D5E7C92}" type="presParOf" srcId="{520B09D7-260E-0843-A5BC-0DF072F5486B}" destId="{4DD8562D-E437-F646-A655-E79F932106D4}" srcOrd="2" destOrd="0" presId="urn:microsoft.com/office/officeart/2005/8/layout/venn3"/>
    <dgm:cxn modelId="{BD19AB93-C85E-844C-9BDC-5FD7E304B839}" type="presParOf" srcId="{520B09D7-260E-0843-A5BC-0DF072F5486B}" destId="{9026E421-3ADA-6544-A903-5DF24F9A9E1A}" srcOrd="3" destOrd="0" presId="urn:microsoft.com/office/officeart/2005/8/layout/venn3"/>
    <dgm:cxn modelId="{ACB5C060-09A6-C742-9677-9F83A657D4F2}" type="presParOf" srcId="{520B09D7-260E-0843-A5BC-0DF072F5486B}" destId="{DF8BD952-7F56-5E44-B02C-A620B4ED0A81}" srcOrd="4" destOrd="0" presId="urn:microsoft.com/office/officeart/2005/8/layout/venn3"/>
    <dgm:cxn modelId="{0248E4F6-5046-CA49-9132-F5C2D3F2C396}" type="presParOf" srcId="{520B09D7-260E-0843-A5BC-0DF072F5486B}" destId="{4D158C62-B820-6540-9DE9-402113550578}" srcOrd="5" destOrd="0" presId="urn:microsoft.com/office/officeart/2005/8/layout/venn3"/>
    <dgm:cxn modelId="{5BA6D4EF-6B04-FB4F-8B9C-118A51D4CE5E}" type="presParOf" srcId="{520B09D7-260E-0843-A5BC-0DF072F5486B}" destId="{FCCDFFBF-662E-3E4D-98A3-791774F8EA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3248B-C77C-4244-8A32-749BC44F6A20}">
      <dsp:nvSpPr>
        <dsp:cNvPr id="0" name=""/>
        <dsp:cNvSpPr/>
      </dsp:nvSpPr>
      <dsp:spPr>
        <a:xfrm>
          <a:off x="1997" y="1013901"/>
          <a:ext cx="2004144" cy="200414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295" tIns="82550" rIns="11029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295497" y="1307401"/>
        <a:ext cx="1417144" cy="1417144"/>
      </dsp:txXfrm>
    </dsp:sp>
    <dsp:sp modelId="{4DD8562D-E437-F646-A655-E79F932106D4}">
      <dsp:nvSpPr>
        <dsp:cNvPr id="0" name=""/>
        <dsp:cNvSpPr/>
      </dsp:nvSpPr>
      <dsp:spPr>
        <a:xfrm>
          <a:off x="1605313" y="1013901"/>
          <a:ext cx="2004144" cy="2004144"/>
        </a:xfrm>
        <a:prstGeom prst="ellipse">
          <a:avLst/>
        </a:prstGeom>
        <a:solidFill>
          <a:schemeClr val="accent5">
            <a:alpha val="50000"/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295" tIns="82550" rIns="11029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 </a:t>
          </a:r>
        </a:p>
      </dsp:txBody>
      <dsp:txXfrm>
        <a:off x="1898813" y="1307401"/>
        <a:ext cx="1417144" cy="1417144"/>
      </dsp:txXfrm>
    </dsp:sp>
    <dsp:sp modelId="{DF8BD952-7F56-5E44-B02C-A620B4ED0A81}">
      <dsp:nvSpPr>
        <dsp:cNvPr id="0" name=""/>
        <dsp:cNvSpPr/>
      </dsp:nvSpPr>
      <dsp:spPr>
        <a:xfrm>
          <a:off x="3208628" y="1013901"/>
          <a:ext cx="2004144" cy="2004144"/>
        </a:xfrm>
        <a:prstGeom prst="ellipse">
          <a:avLst/>
        </a:prstGeom>
        <a:solidFill>
          <a:schemeClr val="accent5">
            <a:alpha val="50000"/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295" tIns="82550" rIns="11029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 </a:t>
          </a:r>
        </a:p>
      </dsp:txBody>
      <dsp:txXfrm>
        <a:off x="3502128" y="1307401"/>
        <a:ext cx="1417144" cy="1417144"/>
      </dsp:txXfrm>
    </dsp:sp>
    <dsp:sp modelId="{FCCDFFBF-662E-3E4D-98A3-791774F8EACA}">
      <dsp:nvSpPr>
        <dsp:cNvPr id="0" name=""/>
        <dsp:cNvSpPr/>
      </dsp:nvSpPr>
      <dsp:spPr>
        <a:xfrm>
          <a:off x="4811944" y="1013901"/>
          <a:ext cx="2004144" cy="2004144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295" tIns="82550" rIns="11029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 </a:t>
          </a:r>
        </a:p>
      </dsp:txBody>
      <dsp:txXfrm>
        <a:off x="5105444" y="1307401"/>
        <a:ext cx="1417144" cy="141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CCCDC-7160-BE48-8B9E-91E797D69D8B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048E2-3560-B64C-9AFD-4A7E57E33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6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048E2-3560-B64C-9AFD-4A7E57E33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features: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Community to chat with other T2D people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048E2-3560-B64C-9AFD-4A7E57E33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Relevance: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studies have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improve­ments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HbA1c,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has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 of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exercise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diet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broader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</a:t>
            </a:r>
            <a:r>
              <a:rPr lang="da-D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a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048E2-3560-B64C-9AFD-4A7E57E33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048E2-3560-B64C-9AFD-4A7E57E33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B952-1A4B-1A45-8F30-4BC747E66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60CE2-04DE-2244-9887-861E733EA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C79CE-12F7-6A47-A5CE-C81B89D0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D395-DE3E-F84E-A1DF-F224CE3F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65893-7EDB-1546-9D70-E5E5AB85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4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382E-43DD-FC46-9AEA-123C5F57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273F0-6214-524F-ADF7-6321ECB5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75FB-C1B3-B646-B481-0AA7D522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881F-ED2F-0641-BBED-BF1EC234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D05EA-DF93-C240-8C0F-0496FB4D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99C94-A1A6-0A44-AA7C-B74D5528A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226A5-0D26-9C43-8DDC-0C856DA6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B0D44-FD19-B348-ABCC-5F385808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4BD2-A81A-A340-A77F-03ABB5A8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7C71-7E36-7E43-927E-6DB87BE0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04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9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07EB-0E8E-1F49-87D5-A755CE7E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288D-0AE4-1145-9D8A-E89CEA26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C258-B9B2-CD44-9B31-BBCD8AC6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F00E0-6043-0E40-99C4-5A2459CC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97AD6-60A1-094D-8CF2-51470F16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4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E749-8008-2B48-AA74-8869A119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41A-6A5C-8C4D-BC7C-2E4A8B4F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B54A1-3F87-4645-A7DF-48E5AAFA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678F0-11FA-A541-87D4-69404E38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30D1-1497-0740-85E5-7213BA77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ED34-BE37-B346-AA6A-F35FA4E6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5EBF-78B6-9845-9895-40FEB096E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DA01C-36C6-6341-BF69-221F85D51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46808-13E7-F34B-BF67-A9CED210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23B55-6EBA-434C-8C15-385709EC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8EE60-6145-CB4C-97B9-230FDCDB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6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1035-AF71-CA46-BBDA-C728AEFD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7E36F-5A9A-604F-BB6B-899DEEA36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2AFDF-59DC-C84A-A102-3387F2E75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D35FE-25B5-6E48-9E33-A198E89E8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85553-BD0A-4641-B40A-B30273804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8F834-5F4D-9542-98D6-BF6177F1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21542-B088-3E43-9D29-F370B051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9FACC-5693-3443-8E93-2BE40172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9D0C-495B-D342-B0A7-85470A09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DC942-90C0-7246-B374-51F7C56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90B6A-252A-734F-880F-362EE46D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EF351-496A-3A48-A6F1-1CC0B79C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E91431-E09B-D247-BC38-7D596A71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21B77-6CA4-6448-B313-2787ED46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E5321-967C-4244-961C-120CE9B5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1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3FAB-3390-024B-81FE-4BFB89A8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CE775-4D3D-184F-8C2B-8300D4D3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BB092-0E91-9F44-8E21-77C97946D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66BB2-B87A-084E-A5EC-47CCE2B4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6B3D5-F598-FD45-9754-91BA158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A62F3-FBB0-9A47-968D-A47B4F23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A142-FF7A-2643-A15B-594ADC49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56D9-92E8-0441-BBBE-07B618584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C031C-B4DB-744D-B547-FD4532F99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5A62D-A44C-A140-A841-4B6EE5D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E986A-9173-7444-88CC-1392DC14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A77C-316C-4B41-A427-E758659C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47C5-AC36-1A48-AF03-3EA6B08D2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3DB45-FB14-FD4C-B266-6158EC865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FA04-E3BC-394F-8AA3-F5A1C29C3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604D4-D988-E446-88C9-F609A1BDB28C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02012-CD65-C641-887B-5DD49757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7D3F-F894-F443-A8D9-9F41E3F9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2AB33-3619-3545-9435-A21FAE882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7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D506-8F99-6841-9727-8DAC8751E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5749"/>
            <a:ext cx="9144000" cy="2387600"/>
          </a:xfrm>
        </p:spPr>
        <p:txBody>
          <a:bodyPr/>
          <a:lstStyle/>
          <a:p>
            <a:r>
              <a:rPr lang="en-US" dirty="0"/>
              <a:t>Melli2s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60CB0-71A6-2D42-921A-1C6C6225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6430"/>
            <a:ext cx="9144000" cy="1655762"/>
          </a:xfrm>
        </p:spPr>
        <p:txBody>
          <a:bodyPr/>
          <a:lstStyle/>
          <a:p>
            <a:r>
              <a:rPr lang="en-US" i="1" dirty="0"/>
              <a:t>Making Lifestyle Change Manageable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2CD5CE-7D2B-AF4E-9E1A-A6B37B861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329795"/>
              </p:ext>
            </p:extLst>
          </p:nvPr>
        </p:nvGraphicFramePr>
        <p:xfrm>
          <a:off x="2686957" y="294482"/>
          <a:ext cx="6818086" cy="40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99A581C-BB09-9F48-B4D1-D116F0A72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640" y="1836042"/>
            <a:ext cx="1029606" cy="102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18FB1-F266-9645-939C-0DA9E9CE8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556" y="1836042"/>
            <a:ext cx="1029606" cy="1029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D72CC-707C-C14E-A5E9-3D9DD61B2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400" y="1836042"/>
            <a:ext cx="1029606" cy="102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8893C-D61C-3047-852C-E6816B8B3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352" y="1787981"/>
            <a:ext cx="1090801" cy="10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D398E64-EE77-2F4D-97F7-508C8BB35061}"/>
              </a:ext>
            </a:extLst>
          </p:cNvPr>
          <p:cNvSpPr txBox="1"/>
          <p:nvPr/>
        </p:nvSpPr>
        <p:spPr>
          <a:xfrm>
            <a:off x="547217" y="414332"/>
            <a:ext cx="5319004" cy="769441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000" dirty="0">
                <a:latin typeface="+mj-lt"/>
                <a:cs typeface="Arial" pitchFamily="34" charset="0"/>
              </a:rPr>
              <a:t>The</a:t>
            </a:r>
            <a:r>
              <a:rPr lang="en-US" altLang="ko-KR" sz="3600" dirty="0">
                <a:latin typeface="+mj-lt"/>
                <a:cs typeface="Arial" pitchFamily="34" charset="0"/>
              </a:rPr>
              <a:t> </a:t>
            </a:r>
            <a:r>
              <a:rPr lang="en-US" altLang="ko-KR" sz="5000" dirty="0">
                <a:latin typeface="+mj-lt"/>
                <a:cs typeface="Arial" pitchFamily="34" charset="0"/>
              </a:rPr>
              <a:t>Problem</a:t>
            </a:r>
            <a:endParaRPr lang="ko-KR" altLang="en-US" sz="5000" dirty="0"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C9CEBF-EE29-C145-BE59-0ADA960838F3}"/>
              </a:ext>
            </a:extLst>
          </p:cNvPr>
          <p:cNvGrpSpPr/>
          <p:nvPr/>
        </p:nvGrpSpPr>
        <p:grpSpPr>
          <a:xfrm>
            <a:off x="5376990" y="414332"/>
            <a:ext cx="6815010" cy="4445656"/>
            <a:chOff x="4880714" y="1769683"/>
            <a:chExt cx="6815010" cy="4445656"/>
          </a:xfrm>
        </p:grpSpPr>
        <p:grpSp>
          <p:nvGrpSpPr>
            <p:cNvPr id="37" name="Group 25">
              <a:extLst>
                <a:ext uri="{FF2B5EF4-FFF2-40B4-BE49-F238E27FC236}">
                  <a16:creationId xmlns:a16="http://schemas.microsoft.com/office/drawing/2014/main" id="{450422D2-F058-9541-8565-EB7EE1DA0C45}"/>
                </a:ext>
              </a:extLst>
            </p:cNvPr>
            <p:cNvGrpSpPr/>
            <p:nvPr/>
          </p:nvGrpSpPr>
          <p:grpSpPr>
            <a:xfrm>
              <a:off x="4880714" y="1901015"/>
              <a:ext cx="2464138" cy="3943066"/>
              <a:chOff x="4722461" y="1907611"/>
              <a:chExt cx="2138040" cy="3421250"/>
            </a:xfrm>
            <a:solidFill>
              <a:srgbClr val="C00000"/>
            </a:solidFill>
          </p:grpSpPr>
          <p:grpSp>
            <p:nvGrpSpPr>
              <p:cNvPr id="50" name="Group 23">
                <a:extLst>
                  <a:ext uri="{FF2B5EF4-FFF2-40B4-BE49-F238E27FC236}">
                    <a16:creationId xmlns:a16="http://schemas.microsoft.com/office/drawing/2014/main" id="{E4979F0E-B31E-DD43-86EC-59EA4FF7CAD0}"/>
                  </a:ext>
                </a:extLst>
              </p:cNvPr>
              <p:cNvGrpSpPr/>
              <p:nvPr/>
            </p:nvGrpSpPr>
            <p:grpSpPr>
              <a:xfrm>
                <a:off x="4722461" y="2154570"/>
                <a:ext cx="1410284" cy="2457710"/>
                <a:chOff x="4764849" y="1896442"/>
                <a:chExt cx="1630399" cy="2841304"/>
              </a:xfrm>
              <a:grpFill/>
            </p:grpSpPr>
            <p:sp>
              <p:nvSpPr>
                <p:cNvPr id="54" name="Rectangle 15">
                  <a:extLst>
                    <a:ext uri="{FF2B5EF4-FFF2-40B4-BE49-F238E27FC236}">
                      <a16:creationId xmlns:a16="http://schemas.microsoft.com/office/drawing/2014/main" id="{53E63897-1CBA-1044-949C-DC1EC6368BD4}"/>
                    </a:ext>
                  </a:extLst>
                </p:cNvPr>
                <p:cNvSpPr/>
                <p:nvPr/>
              </p:nvSpPr>
              <p:spPr>
                <a:xfrm rot="2633242">
                  <a:off x="5392926" y="3840524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rgbClr val="A5DFB2"/>
                </a:solidFill>
                <a:ln>
                  <a:solidFill>
                    <a:srgbClr val="A5DF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55" name="Group 88">
                  <a:extLst>
                    <a:ext uri="{FF2B5EF4-FFF2-40B4-BE49-F238E27FC236}">
                      <a16:creationId xmlns:a16="http://schemas.microsoft.com/office/drawing/2014/main" id="{BE73DC6E-1FB4-DE49-82EC-91F71EED318F}"/>
                    </a:ext>
                  </a:extLst>
                </p:cNvPr>
                <p:cNvGrpSpPr/>
                <p:nvPr/>
              </p:nvGrpSpPr>
              <p:grpSpPr>
                <a:xfrm rot="5400000">
                  <a:off x="4707913" y="1953378"/>
                  <a:ext cx="1744272" cy="1630399"/>
                  <a:chOff x="2827731" y="1829193"/>
                  <a:chExt cx="1744272" cy="1630399"/>
                </a:xfrm>
                <a:grpFill/>
              </p:grpSpPr>
              <p:sp>
                <p:nvSpPr>
                  <p:cNvPr id="56" name="Rectangle 15">
                    <a:extLst>
                      <a:ext uri="{FF2B5EF4-FFF2-40B4-BE49-F238E27FC236}">
                        <a16:creationId xmlns:a16="http://schemas.microsoft.com/office/drawing/2014/main" id="{EE2E0054-CC3C-C14E-92CA-4BE28E596A9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58606" y="1845368"/>
                    <a:ext cx="929571" cy="8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571" h="897222">
                        <a:moveTo>
                          <a:pt x="929571" y="731682"/>
                        </a:moveTo>
                        <a:lnTo>
                          <a:pt x="929571" y="897222"/>
                        </a:lnTo>
                        <a:lnTo>
                          <a:pt x="442770" y="897222"/>
                        </a:lnTo>
                        <a:lnTo>
                          <a:pt x="298754" y="897222"/>
                        </a:lnTo>
                        <a:lnTo>
                          <a:pt x="274103" y="897222"/>
                        </a:lnTo>
                        <a:cubicBezTo>
                          <a:pt x="274103" y="613647"/>
                          <a:pt x="176652" y="340818"/>
                          <a:pt x="0" y="123903"/>
                        </a:cubicBezTo>
                        <a:lnTo>
                          <a:pt x="116909" y="0"/>
                        </a:lnTo>
                        <a:cubicBezTo>
                          <a:pt x="291351" y="207479"/>
                          <a:pt x="400795" y="461979"/>
                          <a:pt x="432150" y="731682"/>
                        </a:cubicBezTo>
                        <a:close/>
                      </a:path>
                    </a:pathLst>
                  </a:custGeom>
                  <a:solidFill>
                    <a:srgbClr val="A9E4DC"/>
                  </a:solidFill>
                  <a:ln>
                    <a:solidFill>
                      <a:srgbClr val="A9E4D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7" name="Rectangle 15">
                    <a:extLst>
                      <a:ext uri="{FF2B5EF4-FFF2-40B4-BE49-F238E27FC236}">
                        <a16:creationId xmlns:a16="http://schemas.microsoft.com/office/drawing/2014/main" id="{82C395F3-78D2-874D-A320-D0B54F901876}"/>
                      </a:ext>
                    </a:extLst>
                  </p:cNvPr>
                  <p:cNvSpPr/>
                  <p:nvPr/>
                </p:nvSpPr>
                <p:spPr>
                  <a:xfrm rot="13433242">
                    <a:off x="2827731" y="2562370"/>
                    <a:ext cx="929571" cy="8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571" h="897222">
                        <a:moveTo>
                          <a:pt x="929571" y="731682"/>
                        </a:moveTo>
                        <a:lnTo>
                          <a:pt x="929571" y="897222"/>
                        </a:lnTo>
                        <a:lnTo>
                          <a:pt x="442770" y="897222"/>
                        </a:lnTo>
                        <a:lnTo>
                          <a:pt x="298754" y="897222"/>
                        </a:lnTo>
                        <a:lnTo>
                          <a:pt x="274103" y="897222"/>
                        </a:lnTo>
                        <a:cubicBezTo>
                          <a:pt x="274103" y="613647"/>
                          <a:pt x="176652" y="340818"/>
                          <a:pt x="0" y="123903"/>
                        </a:cubicBezTo>
                        <a:lnTo>
                          <a:pt x="116909" y="0"/>
                        </a:lnTo>
                        <a:cubicBezTo>
                          <a:pt x="291351" y="207479"/>
                          <a:pt x="400795" y="461979"/>
                          <a:pt x="432150" y="731682"/>
                        </a:cubicBezTo>
                        <a:close/>
                      </a:path>
                    </a:pathLst>
                  </a:custGeom>
                  <a:solidFill>
                    <a:srgbClr val="ADCCEA"/>
                  </a:solidFill>
                  <a:ln>
                    <a:solidFill>
                      <a:srgbClr val="ADCCE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sp>
            <p:nvSpPr>
              <p:cNvPr id="51" name="Oval 97">
                <a:extLst>
                  <a:ext uri="{FF2B5EF4-FFF2-40B4-BE49-F238E27FC236}">
                    <a16:creationId xmlns:a16="http://schemas.microsoft.com/office/drawing/2014/main" id="{2190DE06-634D-B047-9BC5-75687DCF2660}"/>
                  </a:ext>
                </a:extLst>
              </p:cNvPr>
              <p:cNvSpPr/>
              <p:nvPr/>
            </p:nvSpPr>
            <p:spPr>
              <a:xfrm>
                <a:off x="5686583" y="4708442"/>
                <a:ext cx="620419" cy="620419"/>
              </a:xfrm>
              <a:prstGeom prst="ellipse">
                <a:avLst/>
              </a:prstGeom>
              <a:solidFill>
                <a:srgbClr val="A5DFB2"/>
              </a:solidFill>
              <a:ln>
                <a:solidFill>
                  <a:srgbClr val="A5D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Oval 98">
                <a:extLst>
                  <a:ext uri="{FF2B5EF4-FFF2-40B4-BE49-F238E27FC236}">
                    <a16:creationId xmlns:a16="http://schemas.microsoft.com/office/drawing/2014/main" id="{C31C47BE-8FC1-AA42-90D1-72F94BB60EEA}"/>
                  </a:ext>
                </a:extLst>
              </p:cNvPr>
              <p:cNvSpPr/>
              <p:nvPr/>
            </p:nvSpPr>
            <p:spPr>
              <a:xfrm>
                <a:off x="6240082" y="3275308"/>
                <a:ext cx="620419" cy="620419"/>
              </a:xfrm>
              <a:prstGeom prst="ellipse">
                <a:avLst/>
              </a:prstGeom>
              <a:solidFill>
                <a:srgbClr val="A9E4DC"/>
              </a:solidFill>
              <a:ln>
                <a:solidFill>
                  <a:srgbClr val="A9E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3" name="Oval 99">
                <a:extLst>
                  <a:ext uri="{FF2B5EF4-FFF2-40B4-BE49-F238E27FC236}">
                    <a16:creationId xmlns:a16="http://schemas.microsoft.com/office/drawing/2014/main" id="{76FDA9C2-67B1-3942-9A43-2784B72895BB}"/>
                  </a:ext>
                </a:extLst>
              </p:cNvPr>
              <p:cNvSpPr/>
              <p:nvPr/>
            </p:nvSpPr>
            <p:spPr>
              <a:xfrm>
                <a:off x="5577548" y="1907611"/>
                <a:ext cx="620419" cy="620419"/>
              </a:xfrm>
              <a:prstGeom prst="ellipse">
                <a:avLst/>
              </a:prstGeom>
              <a:solidFill>
                <a:srgbClr val="ADCCEA"/>
              </a:solidFill>
              <a:ln>
                <a:solidFill>
                  <a:srgbClr val="ADCCE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38" name="Group 106">
              <a:extLst>
                <a:ext uri="{FF2B5EF4-FFF2-40B4-BE49-F238E27FC236}">
                  <a16:creationId xmlns:a16="http://schemas.microsoft.com/office/drawing/2014/main" id="{46090FDA-B75C-174D-9B6C-6B92367A7735}"/>
                </a:ext>
              </a:extLst>
            </p:cNvPr>
            <p:cNvGrpSpPr/>
            <p:nvPr/>
          </p:nvGrpSpPr>
          <p:grpSpPr>
            <a:xfrm>
              <a:off x="7484696" y="3331067"/>
              <a:ext cx="4211028" cy="1149788"/>
              <a:chOff x="4965551" y="1783849"/>
              <a:chExt cx="1780587" cy="114978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A06B18-FC07-5F4D-8D2E-8D45996E4B92}"/>
                  </a:ext>
                </a:extLst>
              </p:cNvPr>
              <p:cNvSpPr txBox="1"/>
              <p:nvPr/>
            </p:nvSpPr>
            <p:spPr>
              <a:xfrm>
                <a:off x="4965551" y="1979530"/>
                <a:ext cx="17805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Accessibility</a:t>
                </a:r>
              </a:p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Affordability</a:t>
                </a:r>
                <a:endParaRPr lang="da-DK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Affirmation</a:t>
                </a:r>
              </a:p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Self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-management &amp; Control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616063-D5E1-9D4E-973A-E197C1A3C132}"/>
                  </a:ext>
                </a:extLst>
              </p:cNvPr>
              <p:cNvSpPr txBox="1"/>
              <p:nvPr/>
            </p:nvSpPr>
            <p:spPr>
              <a:xfrm>
                <a:off x="4965551" y="1783849"/>
                <a:ext cx="1780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cs typeface="Arial" pitchFamily="34" charset="0"/>
                  </a:rPr>
                  <a:t>Patient desires that aren’t met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</p:grpSp>
        <p:grpSp>
          <p:nvGrpSpPr>
            <p:cNvPr id="39" name="Group 118">
              <a:extLst>
                <a:ext uri="{FF2B5EF4-FFF2-40B4-BE49-F238E27FC236}">
                  <a16:creationId xmlns:a16="http://schemas.microsoft.com/office/drawing/2014/main" id="{BAA12782-D441-254F-BB47-46C88185B174}"/>
                </a:ext>
              </a:extLst>
            </p:cNvPr>
            <p:cNvGrpSpPr/>
            <p:nvPr/>
          </p:nvGrpSpPr>
          <p:grpSpPr>
            <a:xfrm>
              <a:off x="6916578" y="5065551"/>
              <a:ext cx="4211028" cy="1149788"/>
              <a:chOff x="4965551" y="1783849"/>
              <a:chExt cx="1780587" cy="114978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2886F1-77A1-6545-8DB9-AD1590AA7850}"/>
                  </a:ext>
                </a:extLst>
              </p:cNvPr>
              <p:cNvSpPr txBox="1"/>
              <p:nvPr/>
            </p:nvSpPr>
            <p:spPr>
              <a:xfrm>
                <a:off x="4965551" y="1979530"/>
                <a:ext cx="17805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Why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is it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important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to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eat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healthy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What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are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the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complications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of T2D?</a:t>
                </a:r>
              </a:p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Why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is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medication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necessary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What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are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the side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effects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of the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medication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?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5AF28-7B0A-2A49-AFB7-A0112E5CC384}"/>
                  </a:ext>
                </a:extLst>
              </p:cNvPr>
              <p:cNvSpPr txBox="1"/>
              <p:nvPr/>
            </p:nvSpPr>
            <p:spPr>
              <a:xfrm>
                <a:off x="4965551" y="1783849"/>
                <a:ext cx="1780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cs typeface="Arial" pitchFamily="34" charset="0"/>
                  </a:rPr>
                  <a:t>Need for education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3E580B-57A1-E04A-8EC5-F3CDA9806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5776" y="2030276"/>
              <a:ext cx="442546" cy="44254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7AA7904-CA83-594E-893C-0D8DB1F1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7906" y="3590040"/>
              <a:ext cx="452480" cy="452480"/>
            </a:xfrm>
            <a:prstGeom prst="rect">
              <a:avLst/>
            </a:prstGeom>
          </p:spPr>
        </p:pic>
        <p:grpSp>
          <p:nvGrpSpPr>
            <p:cNvPr id="42" name="Group 118">
              <a:extLst>
                <a:ext uri="{FF2B5EF4-FFF2-40B4-BE49-F238E27FC236}">
                  <a16:creationId xmlns:a16="http://schemas.microsoft.com/office/drawing/2014/main" id="{341F2C36-B428-C848-BE1D-BF2400D7C8A5}"/>
                </a:ext>
              </a:extLst>
            </p:cNvPr>
            <p:cNvGrpSpPr/>
            <p:nvPr/>
          </p:nvGrpSpPr>
          <p:grpSpPr>
            <a:xfrm>
              <a:off x="6706933" y="1769683"/>
              <a:ext cx="4211028" cy="934345"/>
              <a:chOff x="4965551" y="1783849"/>
              <a:chExt cx="1780587" cy="93434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F8341A-6C74-DF4C-9D6A-EA0D4F04E423}"/>
                  </a:ext>
                </a:extLst>
              </p:cNvPr>
              <p:cNvSpPr txBox="1"/>
              <p:nvPr/>
            </p:nvSpPr>
            <p:spPr>
              <a:xfrm>
                <a:off x="4965551" y="1979530"/>
                <a:ext cx="17805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”I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don’t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have time,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Healthy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foods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are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expensive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I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can’t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do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this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change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alone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I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don’t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like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physical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activity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I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don’t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like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healthy</a:t>
                </a:r>
                <a:r>
                  <a:rPr lang="da-DK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a-DK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foods</a:t>
                </a:r>
                <a:r>
                  <a:rPr lang="ko-KR" altLang="da-DK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＂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B9DFC0-1756-F046-A69C-FD640B09CFDC}"/>
                  </a:ext>
                </a:extLst>
              </p:cNvPr>
              <p:cNvSpPr txBox="1"/>
              <p:nvPr/>
            </p:nvSpPr>
            <p:spPr>
              <a:xfrm>
                <a:off x="4965551" y="1783849"/>
                <a:ext cx="1780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cs typeface="Arial" pitchFamily="34" charset="0"/>
                  </a:rPr>
                  <a:t>Excuses are endless...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815B78-925E-2B40-A425-46274315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153400" y="5282561"/>
              <a:ext cx="407992" cy="40799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2531A8-F131-1F48-977B-0921CE479884}"/>
              </a:ext>
            </a:extLst>
          </p:cNvPr>
          <p:cNvGrpSpPr/>
          <p:nvPr/>
        </p:nvGrpSpPr>
        <p:grpSpPr>
          <a:xfrm>
            <a:off x="281494" y="3670235"/>
            <a:ext cx="5157738" cy="1637059"/>
            <a:chOff x="357010" y="4713438"/>
            <a:chExt cx="5157738" cy="163705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8A355AD-0245-7944-ACE7-A9E58BD6EDDE}"/>
                </a:ext>
              </a:extLst>
            </p:cNvPr>
            <p:cNvGrpSpPr/>
            <p:nvPr/>
          </p:nvGrpSpPr>
          <p:grpSpPr>
            <a:xfrm>
              <a:off x="357010" y="4713438"/>
              <a:ext cx="5157738" cy="1637059"/>
              <a:chOff x="303585" y="3429000"/>
              <a:chExt cx="6136449" cy="163705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7B3086-C871-234E-B743-716E0E98030A}"/>
                  </a:ext>
                </a:extLst>
              </p:cNvPr>
              <p:cNvSpPr txBox="1"/>
              <p:nvPr/>
            </p:nvSpPr>
            <p:spPr>
              <a:xfrm>
                <a:off x="303585" y="3429000"/>
                <a:ext cx="4203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Target Market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82C52E-4930-AC40-BD07-F553894CE29D}"/>
                  </a:ext>
                </a:extLst>
              </p:cNvPr>
              <p:cNvSpPr txBox="1"/>
              <p:nvPr/>
            </p:nvSpPr>
            <p:spPr>
              <a:xfrm>
                <a:off x="1984752" y="3896508"/>
                <a:ext cx="445528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400" dirty="0"/>
                  <a:t>86 M </a:t>
                </a:r>
                <a:r>
                  <a:rPr lang="da-DK" sz="1400" dirty="0" err="1"/>
                  <a:t>prediabetic</a:t>
                </a:r>
                <a:r>
                  <a:rPr lang="da-DK" sz="1400" dirty="0"/>
                  <a:t> </a:t>
                </a:r>
              </a:p>
              <a:p>
                <a:r>
                  <a:rPr lang="da-DK" sz="1400" dirty="0"/>
                  <a:t>23.1 M </a:t>
                </a:r>
                <a:r>
                  <a:rPr lang="da-DK" sz="1400" dirty="0" err="1"/>
                  <a:t>diagnosed</a:t>
                </a:r>
                <a:r>
                  <a:rPr lang="da-DK" sz="1400" dirty="0"/>
                  <a:t> T2D </a:t>
                </a:r>
              </a:p>
              <a:p>
                <a:r>
                  <a:rPr lang="da-DK" sz="1400" dirty="0"/>
                  <a:t>81% has a smartphone </a:t>
                </a:r>
              </a:p>
              <a:p>
                <a:r>
                  <a:rPr lang="da-DK" sz="1400" dirty="0"/>
                  <a:t>33% Amazon Prime </a:t>
                </a:r>
                <a:r>
                  <a:rPr lang="da-DK" sz="1400" dirty="0" err="1"/>
                  <a:t>member</a:t>
                </a:r>
                <a:r>
                  <a:rPr lang="da-DK" sz="1400" dirty="0"/>
                  <a:t> </a:t>
                </a:r>
              </a:p>
              <a:p>
                <a:r>
                  <a:rPr lang="da-DK" sz="1400" dirty="0"/>
                  <a:t>109.1 * 81% * 33% = </a:t>
                </a:r>
                <a:r>
                  <a:rPr lang="da-DK" sz="1400" b="1" dirty="0"/>
                  <a:t>29.2 M patients</a:t>
                </a:r>
                <a:endParaRPr lang="da-DK" sz="1400" b="1" dirty="0">
                  <a:effectLst/>
                </a:endParaRPr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C9BB3A5D-89AD-6649-B10E-BA9661CD6251}"/>
                  </a:ext>
                </a:extLst>
              </p:cNvPr>
              <p:cNvSpPr/>
              <p:nvPr/>
            </p:nvSpPr>
            <p:spPr>
              <a:xfrm rot="5400000">
                <a:off x="1274880" y="4321937"/>
                <a:ext cx="952499" cy="316224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7AE4A-F0FC-7348-B9A5-4CFF1708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94" y="5248357"/>
              <a:ext cx="952500" cy="9525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852F40-3C74-094D-8719-5AA097EB8DF1}"/>
              </a:ext>
            </a:extLst>
          </p:cNvPr>
          <p:cNvGrpSpPr/>
          <p:nvPr/>
        </p:nvGrpSpPr>
        <p:grpSpPr>
          <a:xfrm>
            <a:off x="4914259" y="3463854"/>
            <a:ext cx="1162279" cy="1733680"/>
            <a:chOff x="4914259" y="3463854"/>
            <a:chExt cx="1162279" cy="1733680"/>
          </a:xfrm>
          <a:solidFill>
            <a:srgbClr val="B7D6A4"/>
          </a:solidFill>
        </p:grpSpPr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DDA92716-2DF3-CA44-8F11-9312079BBD56}"/>
                </a:ext>
              </a:extLst>
            </p:cNvPr>
            <p:cNvSpPr/>
            <p:nvPr/>
          </p:nvSpPr>
          <p:spPr>
            <a:xfrm rot="5400000">
              <a:off x="5165951" y="3479979"/>
              <a:ext cx="926711" cy="89446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grpFill/>
            <a:ln>
              <a:solidFill>
                <a:srgbClr val="B7D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5" name="Oval 97">
              <a:extLst>
                <a:ext uri="{FF2B5EF4-FFF2-40B4-BE49-F238E27FC236}">
                  <a16:creationId xmlns:a16="http://schemas.microsoft.com/office/drawing/2014/main" id="{258F67EC-1A74-D34B-8219-CD0FF0C8D311}"/>
                </a:ext>
              </a:extLst>
            </p:cNvPr>
            <p:cNvSpPr/>
            <p:nvPr/>
          </p:nvSpPr>
          <p:spPr>
            <a:xfrm>
              <a:off x="4914259" y="4482487"/>
              <a:ext cx="715047" cy="715047"/>
            </a:xfrm>
            <a:prstGeom prst="ellipse">
              <a:avLst/>
            </a:prstGeom>
            <a:grpFill/>
            <a:ln>
              <a:solidFill>
                <a:srgbClr val="B7D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9FF833-298B-2B44-9ABA-CE28937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40865" y="4607523"/>
              <a:ext cx="461833" cy="461833"/>
            </a:xfrm>
            <a:prstGeom prst="rect">
              <a:avLst/>
            </a:prstGeom>
            <a:grpFill/>
            <a:ln>
              <a:solidFill>
                <a:srgbClr val="B7D6A4"/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948887C-7A74-9043-9452-818200EB2668}"/>
              </a:ext>
            </a:extLst>
          </p:cNvPr>
          <p:cNvSpPr txBox="1"/>
          <p:nvPr/>
        </p:nvSpPr>
        <p:spPr>
          <a:xfrm>
            <a:off x="5114353" y="5467025"/>
            <a:ext cx="22118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Stress &amp; depression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Complications of T2D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Longer hospitalization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Expensive medical bills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95C195-C908-CA40-B591-7847293BCEBB}"/>
              </a:ext>
            </a:extLst>
          </p:cNvPr>
          <p:cNvSpPr txBox="1"/>
          <p:nvPr/>
        </p:nvSpPr>
        <p:spPr>
          <a:xfrm>
            <a:off x="9379054" y="5695190"/>
            <a:ext cx="3045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Cost </a:t>
            </a:r>
          </a:p>
          <a:p>
            <a:r>
              <a:rPr lang="en-US" sz="1400" dirty="0"/>
              <a:t>- Increased burden of disease</a:t>
            </a:r>
          </a:p>
          <a:p>
            <a:r>
              <a:rPr lang="en-US" sz="1400" dirty="0"/>
              <a:t>- Longer hospitalization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40E19F-DDBD-AC4C-A665-DF9FC24E9CA8}"/>
              </a:ext>
            </a:extLst>
          </p:cNvPr>
          <p:cNvGrpSpPr/>
          <p:nvPr/>
        </p:nvGrpSpPr>
        <p:grpSpPr>
          <a:xfrm>
            <a:off x="1011990" y="1802405"/>
            <a:ext cx="4533900" cy="1384300"/>
            <a:chOff x="1011990" y="1802405"/>
            <a:chExt cx="4533900" cy="1384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5D38F3-8C9A-5244-BD09-D861C991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1990" y="1802405"/>
              <a:ext cx="4533900" cy="13843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FA3B09-FB82-8A48-B0AC-3725BF831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4545" t="7928" r="81495" b="56513"/>
            <a:stretch/>
          </p:blipFill>
          <p:spPr>
            <a:xfrm>
              <a:off x="1605813" y="1826896"/>
              <a:ext cx="206189" cy="605416"/>
            </a:xfrm>
            <a:prstGeom prst="rect">
              <a:avLst/>
            </a:prstGeom>
            <a:solidFill>
              <a:schemeClr val="accent6"/>
            </a:solidFill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4AB0E31-3784-B94B-AF8D-CE274876473A}"/>
              </a:ext>
            </a:extLst>
          </p:cNvPr>
          <p:cNvSpPr txBox="1"/>
          <p:nvPr/>
        </p:nvSpPr>
        <p:spPr>
          <a:xfrm>
            <a:off x="5629304" y="4955977"/>
            <a:ext cx="421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Issues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9E1B93-395F-3847-9459-F4690F8A3A11}"/>
              </a:ext>
            </a:extLst>
          </p:cNvPr>
          <p:cNvSpPr txBox="1"/>
          <p:nvPr/>
        </p:nvSpPr>
        <p:spPr>
          <a:xfrm>
            <a:off x="7234182" y="5479747"/>
            <a:ext cx="2057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u="sng" dirty="0"/>
          </a:p>
          <a:p>
            <a:pPr marL="285750" indent="-285750">
              <a:buFontTx/>
              <a:buChar char="-"/>
            </a:pPr>
            <a:r>
              <a:rPr lang="en-US" sz="1400" dirty="0"/>
              <a:t>Patience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No-show of patients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Treatment problems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EA272D9-8A09-6845-8B37-C6E14CA8BB62}"/>
              </a:ext>
            </a:extLst>
          </p:cNvPr>
          <p:cNvSpPr/>
          <p:nvPr/>
        </p:nvSpPr>
        <p:spPr>
          <a:xfrm>
            <a:off x="5180681" y="5404069"/>
            <a:ext cx="1795015" cy="307777"/>
          </a:xfrm>
          <a:prstGeom prst="homePlate">
            <a:avLst/>
          </a:prstGeom>
          <a:solidFill>
            <a:srgbClr val="B7D6A4"/>
          </a:solidFill>
          <a:ln>
            <a:solidFill>
              <a:srgbClr val="B7D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Patients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FC6A81B2-22F7-8247-AFC5-D292D879E397}"/>
              </a:ext>
            </a:extLst>
          </p:cNvPr>
          <p:cNvSpPr/>
          <p:nvPr/>
        </p:nvSpPr>
        <p:spPr>
          <a:xfrm>
            <a:off x="7321696" y="5404069"/>
            <a:ext cx="1795015" cy="307777"/>
          </a:xfrm>
          <a:prstGeom prst="homePlate">
            <a:avLst/>
          </a:prstGeom>
          <a:solidFill>
            <a:srgbClr val="B7D6A4"/>
          </a:solidFill>
          <a:ln>
            <a:solidFill>
              <a:srgbClr val="B7D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Physicians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AC4EF44C-FD3E-0D49-8F70-D2DDA76A1C49}"/>
              </a:ext>
            </a:extLst>
          </p:cNvPr>
          <p:cNvSpPr/>
          <p:nvPr/>
        </p:nvSpPr>
        <p:spPr>
          <a:xfrm>
            <a:off x="9450193" y="5404068"/>
            <a:ext cx="1795015" cy="307777"/>
          </a:xfrm>
          <a:prstGeom prst="homePlate">
            <a:avLst/>
          </a:prstGeom>
          <a:solidFill>
            <a:srgbClr val="B7D6A4"/>
          </a:solidFill>
          <a:ln>
            <a:solidFill>
              <a:srgbClr val="B7D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Society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4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Solution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1BC02E-BFDF-4573-8ABE-5B1643634900}"/>
              </a:ext>
            </a:extLst>
          </p:cNvPr>
          <p:cNvGrpSpPr/>
          <p:nvPr/>
        </p:nvGrpSpPr>
        <p:grpSpPr>
          <a:xfrm>
            <a:off x="1039928" y="1694101"/>
            <a:ext cx="4104456" cy="4103588"/>
            <a:chOff x="4184973" y="1314731"/>
            <a:chExt cx="4491483" cy="4490533"/>
          </a:xfrm>
          <a:solidFill>
            <a:srgbClr val="78E99C"/>
          </a:solidFill>
        </p:grpSpPr>
        <p:sp>
          <p:nvSpPr>
            <p:cNvPr id="36" name="Oval 3">
              <a:extLst>
                <a:ext uri="{FF2B5EF4-FFF2-40B4-BE49-F238E27FC236}">
                  <a16:creationId xmlns:a16="http://schemas.microsoft.com/office/drawing/2014/main" id="{B52F8F8E-0F64-419D-A42A-F99BB7C91C42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rgbClr val="A5D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4CAE265F-5943-4D53-923F-ECC072188019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rgbClr val="A9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48B6E642-CDFE-46D2-BA09-DF148972097A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rgbClr val="ADCC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B1219EF3-8B12-415D-ACB5-88B1C8FF4F2A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rgbClr val="B7D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0104FF6-868A-463A-B384-88E5F5EFF250}"/>
              </a:ext>
            </a:extLst>
          </p:cNvPr>
          <p:cNvSpPr txBox="1"/>
          <p:nvPr/>
        </p:nvSpPr>
        <p:spPr>
          <a:xfrm>
            <a:off x="2518882" y="3473921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Melli2s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A076F1-0412-4DFE-85E5-BDDCB57E4606}"/>
              </a:ext>
            </a:extLst>
          </p:cNvPr>
          <p:cNvGrpSpPr/>
          <p:nvPr/>
        </p:nvGrpSpPr>
        <p:grpSpPr>
          <a:xfrm>
            <a:off x="5796860" y="1851345"/>
            <a:ext cx="2540244" cy="1292663"/>
            <a:chOff x="6210998" y="1433695"/>
            <a:chExt cx="2229890" cy="9196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A3C84-FF3A-4070-8E51-979C3964806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rgbClr val="ADCCEA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DIET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0BCEA-F6C4-46F6-8A1A-0B060EBE6FC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Overview of progress</a:t>
              </a:r>
              <a:endParaRPr lang="en-US" sz="1200" b="0">
                <a:effectLst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/>
                <a:t>Meal planning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/>
                <a:t>Kcal intake and meal overview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/>
                <a:t>Glycemic Index Foods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/>
                <a:t>Glycemic index Scanner 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8BA8BA-6DDE-4953-800B-251D7597BCB9}"/>
              </a:ext>
            </a:extLst>
          </p:cNvPr>
          <p:cNvGrpSpPr/>
          <p:nvPr/>
        </p:nvGrpSpPr>
        <p:grpSpPr>
          <a:xfrm>
            <a:off x="8994727" y="1851345"/>
            <a:ext cx="2540244" cy="1292663"/>
            <a:chOff x="6210998" y="1433695"/>
            <a:chExt cx="2229890" cy="9196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5F0C18-CD05-435A-BA26-08F3F10140A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rgbClr val="A9E4D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EXERCISE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39FE-EBDE-49FA-88AD-0D842BEEEF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Overview of progress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Self-Reported Fitness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Find a Workout Buddy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Challenges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ClinicalTrials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2B1D5D-8C2F-47EB-8EB4-FF2960907479}"/>
              </a:ext>
            </a:extLst>
          </p:cNvPr>
          <p:cNvGrpSpPr/>
          <p:nvPr/>
        </p:nvGrpSpPr>
        <p:grpSpPr>
          <a:xfrm>
            <a:off x="5796858" y="4201587"/>
            <a:ext cx="2540245" cy="1107996"/>
            <a:chOff x="6210997" y="1433695"/>
            <a:chExt cx="2229891" cy="7882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2A99D9-BA0D-4EB9-9AA2-1653318D208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rgbClr val="A5DFB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MEDICATION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7B7C7C-CF23-4EBE-BFD7-C7DB3C4AB994}"/>
                </a:ext>
              </a:extLst>
            </p:cNvPr>
            <p:cNvSpPr txBox="1"/>
            <p:nvPr/>
          </p:nvSpPr>
          <p:spPr>
            <a:xfrm>
              <a:off x="6210997" y="1630759"/>
              <a:ext cx="2229889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Overview of compliance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 dirty="0"/>
                <a:t>Medication Plan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 dirty="0"/>
                <a:t>Checklist (meds today)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 dirty="0"/>
                <a:t>Symptoms experienced 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887010-702A-49C7-90C9-9082D7A9D434}"/>
              </a:ext>
            </a:extLst>
          </p:cNvPr>
          <p:cNvGrpSpPr/>
          <p:nvPr/>
        </p:nvGrpSpPr>
        <p:grpSpPr>
          <a:xfrm>
            <a:off x="8994727" y="4201584"/>
            <a:ext cx="2540244" cy="923330"/>
            <a:chOff x="6210998" y="1433695"/>
            <a:chExt cx="2229890" cy="65687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3A1FF2-17D1-4C4D-BD79-E4F9E3D4262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rgbClr val="B7D6A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cs typeface="Arial" pitchFamily="34" charset="0"/>
                </a:rPr>
                <a:t>VITALS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E2518-9255-4C0D-A37C-320D8EF23FCB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 months statistics</a:t>
              </a:r>
              <a:endParaRPr lang="en-US" sz="1200" b="0" dirty="0">
                <a:effectLst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 dirty="0"/>
                <a:t>Glucose level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sz="1200" dirty="0"/>
                <a:t>Blood Pressure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1A6B4A6-12E6-4648-8772-E554139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82" y="2128345"/>
            <a:ext cx="761629" cy="76162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56F2FC-1AB3-E34D-AF41-9581794D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93" y="3199396"/>
            <a:ext cx="884994" cy="88499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56D7E9-DD1D-004F-B046-315A5587C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550" y="4513427"/>
            <a:ext cx="786712" cy="78671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1B0A5C8-6BDF-7346-9C1D-09395A2AB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669" y="3262256"/>
            <a:ext cx="884994" cy="8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D398E64-EE77-2F4D-97F7-508C8BB35061}"/>
              </a:ext>
            </a:extLst>
          </p:cNvPr>
          <p:cNvSpPr txBox="1"/>
          <p:nvPr/>
        </p:nvSpPr>
        <p:spPr>
          <a:xfrm>
            <a:off x="547217" y="414332"/>
            <a:ext cx="5319004" cy="769441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000">
                <a:latin typeface="+mj-lt"/>
                <a:cs typeface="Arial" pitchFamily="34" charset="0"/>
              </a:rPr>
              <a:t>Prototype</a:t>
            </a:r>
            <a:endParaRPr lang="ko-KR" altLang="en-US" sz="5000" dirty="0">
              <a:latin typeface="+mj-lt"/>
              <a:cs typeface="Arial" pitchFamily="34" charset="0"/>
            </a:endParaRPr>
          </a:p>
        </p:txBody>
      </p:sp>
      <p:pic>
        <p:nvPicPr>
          <p:cNvPr id="75" name="Picture 74" descr="A picture containing remote, control, sitting, phone&#10;&#10;Description automatically generated">
            <a:extLst>
              <a:ext uri="{FF2B5EF4-FFF2-40B4-BE49-F238E27FC236}">
                <a16:creationId xmlns:a16="http://schemas.microsoft.com/office/drawing/2014/main" id="{E9E90431-EE50-A44F-8DDE-D87F7912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6532">
            <a:off x="-1603621" y="684218"/>
            <a:ext cx="8328528" cy="6246396"/>
          </a:xfrm>
          <a:prstGeom prst="rect">
            <a:avLst/>
          </a:prstGeom>
        </p:spPr>
      </p:pic>
      <p:pic>
        <p:nvPicPr>
          <p:cNvPr id="77" name="Picture 76" descr="A picture containing remote, control, black, sitting&#10;&#10;Description automatically generated">
            <a:extLst>
              <a:ext uri="{FF2B5EF4-FFF2-40B4-BE49-F238E27FC236}">
                <a16:creationId xmlns:a16="http://schemas.microsoft.com/office/drawing/2014/main" id="{51D853A6-FBF8-3F49-A722-EA6F61BC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6532">
            <a:off x="5521283" y="188918"/>
            <a:ext cx="8328528" cy="6246396"/>
          </a:xfrm>
          <a:prstGeom prst="rect">
            <a:avLst/>
          </a:prstGeom>
        </p:spPr>
      </p:pic>
      <p:pic>
        <p:nvPicPr>
          <p:cNvPr id="79" name="Picture 78" descr="A picture containing control, remote, black&#10;&#10;Description automatically generated">
            <a:extLst>
              <a:ext uri="{FF2B5EF4-FFF2-40B4-BE49-F238E27FC236}">
                <a16:creationId xmlns:a16="http://schemas.microsoft.com/office/drawing/2014/main" id="{4CECF017-0846-234D-9BCE-6BA057E3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86532">
            <a:off x="1958831" y="495010"/>
            <a:ext cx="8328528" cy="624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C803940-86D4-954A-8DB6-36FA626AECF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000" dirty="0">
                <a:solidFill>
                  <a:schemeClr val="tx1"/>
                </a:solidFill>
                <a:latin typeface="+mj-lt"/>
              </a:rPr>
              <a:t>Why use our solution?</a:t>
            </a:r>
            <a:endParaRPr lang="ko-KR" altLang="en-US" sz="5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C4E7E-5E13-DC45-91F3-0A6754FC1E80}"/>
              </a:ext>
            </a:extLst>
          </p:cNvPr>
          <p:cNvGrpSpPr/>
          <p:nvPr/>
        </p:nvGrpSpPr>
        <p:grpSpPr>
          <a:xfrm>
            <a:off x="1336017" y="2830397"/>
            <a:ext cx="9519966" cy="1722056"/>
            <a:chOff x="1333748" y="1337499"/>
            <a:chExt cx="9519966" cy="17220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D0FFC5-D589-5342-B0B0-D1F18D74DCB6}"/>
                </a:ext>
              </a:extLst>
            </p:cNvPr>
            <p:cNvGrpSpPr/>
            <p:nvPr/>
          </p:nvGrpSpPr>
          <p:grpSpPr>
            <a:xfrm>
              <a:off x="1333748" y="1337499"/>
              <a:ext cx="9519966" cy="1722056"/>
              <a:chOff x="769786" y="2854532"/>
              <a:chExt cx="11130811" cy="2013440"/>
            </a:xfrm>
          </p:grpSpPr>
          <p:sp>
            <p:nvSpPr>
              <p:cNvPr id="32" name="Freeform: Shape 3">
                <a:extLst>
                  <a:ext uri="{FF2B5EF4-FFF2-40B4-BE49-F238E27FC236}">
                    <a16:creationId xmlns:a16="http://schemas.microsoft.com/office/drawing/2014/main" id="{4BEBDEBE-E8AF-0349-BF7A-71ADB74BFCB1}"/>
                  </a:ext>
                </a:extLst>
              </p:cNvPr>
              <p:cNvSpPr/>
              <p:nvPr/>
            </p:nvSpPr>
            <p:spPr>
              <a:xfrm>
                <a:off x="769786" y="2854532"/>
                <a:ext cx="4356129" cy="2013439"/>
              </a:xfrm>
              <a:custGeom>
                <a:avLst/>
                <a:gdLst>
                  <a:gd name="connsiteX0" fmla="*/ 0 w 4387361"/>
                  <a:gd name="connsiteY0" fmla="*/ 958362 h 2013439"/>
                  <a:gd name="connsiteX1" fmla="*/ 589084 w 4387361"/>
                  <a:gd name="connsiteY1" fmla="*/ 2013439 h 2013439"/>
                  <a:gd name="connsiteX2" fmla="*/ 1635369 w 4387361"/>
                  <a:gd name="connsiteY2" fmla="*/ 1995854 h 2013439"/>
                  <a:gd name="connsiteX3" fmla="*/ 2787161 w 4387361"/>
                  <a:gd name="connsiteY3" fmla="*/ 0 h 2013439"/>
                  <a:gd name="connsiteX4" fmla="*/ 3903784 w 4387361"/>
                  <a:gd name="connsiteY4" fmla="*/ 8792 h 2013439"/>
                  <a:gd name="connsiteX5" fmla="*/ 4387361 w 4387361"/>
                  <a:gd name="connsiteY5" fmla="*/ 800100 h 2013439"/>
                  <a:gd name="connsiteX0" fmla="*/ 0 w 4387361"/>
                  <a:gd name="connsiteY0" fmla="*/ 958362 h 2013439"/>
                  <a:gd name="connsiteX1" fmla="*/ 8792 w 4387361"/>
                  <a:gd name="connsiteY1" fmla="*/ 940777 h 2013439"/>
                  <a:gd name="connsiteX2" fmla="*/ 589084 w 4387361"/>
                  <a:gd name="connsiteY2" fmla="*/ 2013439 h 2013439"/>
                  <a:gd name="connsiteX3" fmla="*/ 1635369 w 4387361"/>
                  <a:gd name="connsiteY3" fmla="*/ 1995854 h 2013439"/>
                  <a:gd name="connsiteX4" fmla="*/ 2787161 w 4387361"/>
                  <a:gd name="connsiteY4" fmla="*/ 0 h 2013439"/>
                  <a:gd name="connsiteX5" fmla="*/ 3903784 w 4387361"/>
                  <a:gd name="connsiteY5" fmla="*/ 8792 h 2013439"/>
                  <a:gd name="connsiteX6" fmla="*/ 4387361 w 4387361"/>
                  <a:gd name="connsiteY6" fmla="*/ 800100 h 2013439"/>
                  <a:gd name="connsiteX0" fmla="*/ 0 w 4387361"/>
                  <a:gd name="connsiteY0" fmla="*/ 958362 h 2013439"/>
                  <a:gd name="connsiteX1" fmla="*/ 17584 w 4387361"/>
                  <a:gd name="connsiteY1" fmla="*/ 940777 h 2013439"/>
                  <a:gd name="connsiteX2" fmla="*/ 589084 w 4387361"/>
                  <a:gd name="connsiteY2" fmla="*/ 2013439 h 2013439"/>
                  <a:gd name="connsiteX3" fmla="*/ 1635369 w 4387361"/>
                  <a:gd name="connsiteY3" fmla="*/ 1995854 h 2013439"/>
                  <a:gd name="connsiteX4" fmla="*/ 2787161 w 4387361"/>
                  <a:gd name="connsiteY4" fmla="*/ 0 h 2013439"/>
                  <a:gd name="connsiteX5" fmla="*/ 3903784 w 4387361"/>
                  <a:gd name="connsiteY5" fmla="*/ 8792 h 2013439"/>
                  <a:gd name="connsiteX6" fmla="*/ 4387361 w 4387361"/>
                  <a:gd name="connsiteY6" fmla="*/ 800100 h 2013439"/>
                  <a:gd name="connsiteX0" fmla="*/ 238312 w 4369777"/>
                  <a:gd name="connsiteY0" fmla="*/ 504574 h 2013439"/>
                  <a:gd name="connsiteX1" fmla="*/ 0 w 4369777"/>
                  <a:gd name="connsiteY1" fmla="*/ 940777 h 2013439"/>
                  <a:gd name="connsiteX2" fmla="*/ 571500 w 4369777"/>
                  <a:gd name="connsiteY2" fmla="*/ 2013439 h 2013439"/>
                  <a:gd name="connsiteX3" fmla="*/ 1617785 w 4369777"/>
                  <a:gd name="connsiteY3" fmla="*/ 1995854 h 2013439"/>
                  <a:gd name="connsiteX4" fmla="*/ 2769577 w 4369777"/>
                  <a:gd name="connsiteY4" fmla="*/ 0 h 2013439"/>
                  <a:gd name="connsiteX5" fmla="*/ 3886200 w 4369777"/>
                  <a:gd name="connsiteY5" fmla="*/ 8792 h 2013439"/>
                  <a:gd name="connsiteX6" fmla="*/ 4369777 w 4369777"/>
                  <a:gd name="connsiteY6" fmla="*/ 800100 h 2013439"/>
                  <a:gd name="connsiteX0" fmla="*/ 565858 w 4369777"/>
                  <a:gd name="connsiteY0" fmla="*/ 0 h 2024068"/>
                  <a:gd name="connsiteX1" fmla="*/ 0 w 4369777"/>
                  <a:gd name="connsiteY1" fmla="*/ 951406 h 2024068"/>
                  <a:gd name="connsiteX2" fmla="*/ 571500 w 4369777"/>
                  <a:gd name="connsiteY2" fmla="*/ 2024068 h 2024068"/>
                  <a:gd name="connsiteX3" fmla="*/ 1617785 w 4369777"/>
                  <a:gd name="connsiteY3" fmla="*/ 2006483 h 2024068"/>
                  <a:gd name="connsiteX4" fmla="*/ 2769577 w 4369777"/>
                  <a:gd name="connsiteY4" fmla="*/ 10629 h 2024068"/>
                  <a:gd name="connsiteX5" fmla="*/ 3886200 w 4369777"/>
                  <a:gd name="connsiteY5" fmla="*/ 19421 h 2024068"/>
                  <a:gd name="connsiteX6" fmla="*/ 4369777 w 4369777"/>
                  <a:gd name="connsiteY6" fmla="*/ 810729 h 2024068"/>
                  <a:gd name="connsiteX0" fmla="*/ 562446 w 4369777"/>
                  <a:gd name="connsiteY0" fmla="*/ 6431 h 2013439"/>
                  <a:gd name="connsiteX1" fmla="*/ 0 w 4369777"/>
                  <a:gd name="connsiteY1" fmla="*/ 940777 h 2013439"/>
                  <a:gd name="connsiteX2" fmla="*/ 571500 w 4369777"/>
                  <a:gd name="connsiteY2" fmla="*/ 2013439 h 2013439"/>
                  <a:gd name="connsiteX3" fmla="*/ 1617785 w 4369777"/>
                  <a:gd name="connsiteY3" fmla="*/ 1995854 h 2013439"/>
                  <a:gd name="connsiteX4" fmla="*/ 2769577 w 4369777"/>
                  <a:gd name="connsiteY4" fmla="*/ 0 h 2013439"/>
                  <a:gd name="connsiteX5" fmla="*/ 3886200 w 4369777"/>
                  <a:gd name="connsiteY5" fmla="*/ 8792 h 2013439"/>
                  <a:gd name="connsiteX6" fmla="*/ 4369777 w 4369777"/>
                  <a:gd name="connsiteY6" fmla="*/ 800100 h 2013439"/>
                  <a:gd name="connsiteX0" fmla="*/ 562446 w 4369777"/>
                  <a:gd name="connsiteY0" fmla="*/ 6431 h 2013439"/>
                  <a:gd name="connsiteX1" fmla="*/ 554047 w 4369777"/>
                  <a:gd name="connsiteY1" fmla="*/ 3281 h 2013439"/>
                  <a:gd name="connsiteX2" fmla="*/ 0 w 4369777"/>
                  <a:gd name="connsiteY2" fmla="*/ 940777 h 2013439"/>
                  <a:gd name="connsiteX3" fmla="*/ 571500 w 4369777"/>
                  <a:gd name="connsiteY3" fmla="*/ 2013439 h 2013439"/>
                  <a:gd name="connsiteX4" fmla="*/ 1617785 w 4369777"/>
                  <a:gd name="connsiteY4" fmla="*/ 1995854 h 2013439"/>
                  <a:gd name="connsiteX5" fmla="*/ 2769577 w 4369777"/>
                  <a:gd name="connsiteY5" fmla="*/ 0 h 2013439"/>
                  <a:gd name="connsiteX6" fmla="*/ 3886200 w 4369777"/>
                  <a:gd name="connsiteY6" fmla="*/ 8792 h 2013439"/>
                  <a:gd name="connsiteX7" fmla="*/ 4369777 w 4369777"/>
                  <a:gd name="connsiteY7" fmla="*/ 800100 h 2013439"/>
                  <a:gd name="connsiteX0" fmla="*/ 562446 w 4369777"/>
                  <a:gd name="connsiteY0" fmla="*/ 85037 h 2092045"/>
                  <a:gd name="connsiteX1" fmla="*/ 670053 w 4369777"/>
                  <a:gd name="connsiteY1" fmla="*/ 0 h 2092045"/>
                  <a:gd name="connsiteX2" fmla="*/ 0 w 4369777"/>
                  <a:gd name="connsiteY2" fmla="*/ 1019383 h 2092045"/>
                  <a:gd name="connsiteX3" fmla="*/ 571500 w 4369777"/>
                  <a:gd name="connsiteY3" fmla="*/ 2092045 h 2092045"/>
                  <a:gd name="connsiteX4" fmla="*/ 1617785 w 4369777"/>
                  <a:gd name="connsiteY4" fmla="*/ 2074460 h 2092045"/>
                  <a:gd name="connsiteX5" fmla="*/ 2769577 w 4369777"/>
                  <a:gd name="connsiteY5" fmla="*/ 78606 h 2092045"/>
                  <a:gd name="connsiteX6" fmla="*/ 3886200 w 4369777"/>
                  <a:gd name="connsiteY6" fmla="*/ 87398 h 2092045"/>
                  <a:gd name="connsiteX7" fmla="*/ 4369777 w 4369777"/>
                  <a:gd name="connsiteY7" fmla="*/ 878706 h 2092045"/>
                  <a:gd name="connsiteX0" fmla="*/ 562446 w 4369777"/>
                  <a:gd name="connsiteY0" fmla="*/ 6431 h 2013439"/>
                  <a:gd name="connsiteX1" fmla="*/ 608638 w 4369777"/>
                  <a:gd name="connsiteY1" fmla="*/ 112463 h 2013439"/>
                  <a:gd name="connsiteX2" fmla="*/ 0 w 4369777"/>
                  <a:gd name="connsiteY2" fmla="*/ 940777 h 2013439"/>
                  <a:gd name="connsiteX3" fmla="*/ 571500 w 4369777"/>
                  <a:gd name="connsiteY3" fmla="*/ 2013439 h 2013439"/>
                  <a:gd name="connsiteX4" fmla="*/ 1617785 w 4369777"/>
                  <a:gd name="connsiteY4" fmla="*/ 1995854 h 2013439"/>
                  <a:gd name="connsiteX5" fmla="*/ 2769577 w 4369777"/>
                  <a:gd name="connsiteY5" fmla="*/ 0 h 2013439"/>
                  <a:gd name="connsiteX6" fmla="*/ 3886200 w 4369777"/>
                  <a:gd name="connsiteY6" fmla="*/ 8792 h 2013439"/>
                  <a:gd name="connsiteX7" fmla="*/ 4369777 w 4369777"/>
                  <a:gd name="connsiteY7" fmla="*/ 800100 h 2013439"/>
                  <a:gd name="connsiteX0" fmla="*/ 1244834 w 4369777"/>
                  <a:gd name="connsiteY0" fmla="*/ 0 h 2112778"/>
                  <a:gd name="connsiteX1" fmla="*/ 608638 w 4369777"/>
                  <a:gd name="connsiteY1" fmla="*/ 211802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608638 w 4369777"/>
                  <a:gd name="connsiteY1" fmla="*/ 119680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615462 w 4369777"/>
                  <a:gd name="connsiteY1" fmla="*/ 136739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577931 w 4369777"/>
                  <a:gd name="connsiteY1" fmla="*/ 92384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581343 w 4369777"/>
                  <a:gd name="connsiteY1" fmla="*/ 109444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34598 w 4359541"/>
                  <a:gd name="connsiteY0" fmla="*/ 0 h 2112778"/>
                  <a:gd name="connsiteX1" fmla="*/ 571107 w 4359541"/>
                  <a:gd name="connsiteY1" fmla="*/ 109444 h 2112778"/>
                  <a:gd name="connsiteX2" fmla="*/ 0 w 4359541"/>
                  <a:gd name="connsiteY2" fmla="*/ 1053764 h 2112778"/>
                  <a:gd name="connsiteX3" fmla="*/ 561264 w 4359541"/>
                  <a:gd name="connsiteY3" fmla="*/ 2112778 h 2112778"/>
                  <a:gd name="connsiteX4" fmla="*/ 1607549 w 4359541"/>
                  <a:gd name="connsiteY4" fmla="*/ 2095193 h 2112778"/>
                  <a:gd name="connsiteX5" fmla="*/ 2759341 w 4359541"/>
                  <a:gd name="connsiteY5" fmla="*/ 99339 h 2112778"/>
                  <a:gd name="connsiteX6" fmla="*/ 3875964 w 4359541"/>
                  <a:gd name="connsiteY6" fmla="*/ 108131 h 2112778"/>
                  <a:gd name="connsiteX7" fmla="*/ 4359541 w 4359541"/>
                  <a:gd name="connsiteY7" fmla="*/ 899439 h 2112778"/>
                  <a:gd name="connsiteX0" fmla="*/ 1231186 w 4356129"/>
                  <a:gd name="connsiteY0" fmla="*/ 0 h 2112778"/>
                  <a:gd name="connsiteX1" fmla="*/ 567695 w 4356129"/>
                  <a:gd name="connsiteY1" fmla="*/ 109444 h 2112778"/>
                  <a:gd name="connsiteX2" fmla="*/ 0 w 4356129"/>
                  <a:gd name="connsiteY2" fmla="*/ 1064000 h 2112778"/>
                  <a:gd name="connsiteX3" fmla="*/ 557852 w 4356129"/>
                  <a:gd name="connsiteY3" fmla="*/ 2112778 h 2112778"/>
                  <a:gd name="connsiteX4" fmla="*/ 1604137 w 4356129"/>
                  <a:gd name="connsiteY4" fmla="*/ 2095193 h 2112778"/>
                  <a:gd name="connsiteX5" fmla="*/ 2755929 w 4356129"/>
                  <a:gd name="connsiteY5" fmla="*/ 99339 h 2112778"/>
                  <a:gd name="connsiteX6" fmla="*/ 3872552 w 4356129"/>
                  <a:gd name="connsiteY6" fmla="*/ 108131 h 2112778"/>
                  <a:gd name="connsiteX7" fmla="*/ 4356129 w 4356129"/>
                  <a:gd name="connsiteY7" fmla="*/ 899439 h 2112778"/>
                  <a:gd name="connsiteX0" fmla="*/ 1592852 w 4356129"/>
                  <a:gd name="connsiteY0" fmla="*/ 0 h 2047951"/>
                  <a:gd name="connsiteX1" fmla="*/ 567695 w 4356129"/>
                  <a:gd name="connsiteY1" fmla="*/ 44617 h 2047951"/>
                  <a:gd name="connsiteX2" fmla="*/ 0 w 4356129"/>
                  <a:gd name="connsiteY2" fmla="*/ 999173 h 2047951"/>
                  <a:gd name="connsiteX3" fmla="*/ 557852 w 4356129"/>
                  <a:gd name="connsiteY3" fmla="*/ 2047951 h 2047951"/>
                  <a:gd name="connsiteX4" fmla="*/ 1604137 w 4356129"/>
                  <a:gd name="connsiteY4" fmla="*/ 2030366 h 2047951"/>
                  <a:gd name="connsiteX5" fmla="*/ 2755929 w 4356129"/>
                  <a:gd name="connsiteY5" fmla="*/ 34512 h 2047951"/>
                  <a:gd name="connsiteX6" fmla="*/ 3872552 w 4356129"/>
                  <a:gd name="connsiteY6" fmla="*/ 43304 h 2047951"/>
                  <a:gd name="connsiteX7" fmla="*/ 4356129 w 4356129"/>
                  <a:gd name="connsiteY7" fmla="*/ 834612 h 2047951"/>
                  <a:gd name="connsiteX0" fmla="*/ 1592852 w 4356129"/>
                  <a:gd name="connsiteY0" fmla="*/ 6562 h 2054513"/>
                  <a:gd name="connsiteX1" fmla="*/ 1584453 w 4356129"/>
                  <a:gd name="connsiteY1" fmla="*/ 0 h 2054513"/>
                  <a:gd name="connsiteX2" fmla="*/ 567695 w 4356129"/>
                  <a:gd name="connsiteY2" fmla="*/ 51179 h 2054513"/>
                  <a:gd name="connsiteX3" fmla="*/ 0 w 4356129"/>
                  <a:gd name="connsiteY3" fmla="*/ 1005735 h 2054513"/>
                  <a:gd name="connsiteX4" fmla="*/ 557852 w 4356129"/>
                  <a:gd name="connsiteY4" fmla="*/ 2054513 h 2054513"/>
                  <a:gd name="connsiteX5" fmla="*/ 1604137 w 4356129"/>
                  <a:gd name="connsiteY5" fmla="*/ 2036928 h 2054513"/>
                  <a:gd name="connsiteX6" fmla="*/ 2755929 w 4356129"/>
                  <a:gd name="connsiteY6" fmla="*/ 41074 h 2054513"/>
                  <a:gd name="connsiteX7" fmla="*/ 3872552 w 4356129"/>
                  <a:gd name="connsiteY7" fmla="*/ 49866 h 2054513"/>
                  <a:gd name="connsiteX8" fmla="*/ 4356129 w 4356129"/>
                  <a:gd name="connsiteY8" fmla="*/ 841174 h 2054513"/>
                  <a:gd name="connsiteX0" fmla="*/ 1592852 w 4356129"/>
                  <a:gd name="connsiteY0" fmla="*/ 0 h 2047951"/>
                  <a:gd name="connsiteX1" fmla="*/ 1857408 w 4356129"/>
                  <a:gd name="connsiteY1" fmla="*/ 150388 h 2047951"/>
                  <a:gd name="connsiteX2" fmla="*/ 567695 w 4356129"/>
                  <a:gd name="connsiteY2" fmla="*/ 44617 h 2047951"/>
                  <a:gd name="connsiteX3" fmla="*/ 0 w 4356129"/>
                  <a:gd name="connsiteY3" fmla="*/ 999173 h 2047951"/>
                  <a:gd name="connsiteX4" fmla="*/ 557852 w 4356129"/>
                  <a:gd name="connsiteY4" fmla="*/ 2047951 h 2047951"/>
                  <a:gd name="connsiteX5" fmla="*/ 1604137 w 4356129"/>
                  <a:gd name="connsiteY5" fmla="*/ 2030366 h 2047951"/>
                  <a:gd name="connsiteX6" fmla="*/ 2755929 w 4356129"/>
                  <a:gd name="connsiteY6" fmla="*/ 34512 h 2047951"/>
                  <a:gd name="connsiteX7" fmla="*/ 3872552 w 4356129"/>
                  <a:gd name="connsiteY7" fmla="*/ 43304 h 2047951"/>
                  <a:gd name="connsiteX8" fmla="*/ 4356129 w 4356129"/>
                  <a:gd name="connsiteY8" fmla="*/ 834612 h 2047951"/>
                  <a:gd name="connsiteX0" fmla="*/ 1592852 w 4356129"/>
                  <a:gd name="connsiteY0" fmla="*/ 30445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2646 w 4356129"/>
                  <a:gd name="connsiteY0" fmla="*/ 832251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55823 w 4356129"/>
                  <a:gd name="connsiteY0" fmla="*/ 852723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73195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59235 w 4356129"/>
                  <a:gd name="connsiteY0" fmla="*/ 849311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69783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25428 h 2034041"/>
                  <a:gd name="connsiteX1" fmla="*/ 1693635 w 4356129"/>
                  <a:gd name="connsiteY1" fmla="*/ 0 h 2034041"/>
                  <a:gd name="connsiteX2" fmla="*/ 567695 w 4356129"/>
                  <a:gd name="connsiteY2" fmla="*/ 30707 h 2034041"/>
                  <a:gd name="connsiteX3" fmla="*/ 0 w 4356129"/>
                  <a:gd name="connsiteY3" fmla="*/ 985263 h 2034041"/>
                  <a:gd name="connsiteX4" fmla="*/ 557852 w 4356129"/>
                  <a:gd name="connsiteY4" fmla="*/ 2034041 h 2034041"/>
                  <a:gd name="connsiteX5" fmla="*/ 1604137 w 4356129"/>
                  <a:gd name="connsiteY5" fmla="*/ 2016456 h 2034041"/>
                  <a:gd name="connsiteX6" fmla="*/ 2755929 w 4356129"/>
                  <a:gd name="connsiteY6" fmla="*/ 20602 h 2034041"/>
                  <a:gd name="connsiteX7" fmla="*/ 3872552 w 4356129"/>
                  <a:gd name="connsiteY7" fmla="*/ 29394 h 2034041"/>
                  <a:gd name="connsiteX8" fmla="*/ 4356129 w 4356129"/>
                  <a:gd name="connsiteY8" fmla="*/ 820702 h 2034041"/>
                  <a:gd name="connsiteX0" fmla="*/ 2169471 w 4356129"/>
                  <a:gd name="connsiteY0" fmla="*/ 804826 h 2013439"/>
                  <a:gd name="connsiteX1" fmla="*/ 1693635 w 4356129"/>
                  <a:gd name="connsiteY1" fmla="*/ 16930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90223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90223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79987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19229 w 4356129"/>
                  <a:gd name="connsiteY0" fmla="*/ 714391 h 2013439"/>
                  <a:gd name="connsiteX1" fmla="*/ 1679987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6129" h="2013439">
                    <a:moveTo>
                      <a:pt x="2119229" y="714391"/>
                    </a:moveTo>
                    <a:lnTo>
                      <a:pt x="1679987" y="13518"/>
                    </a:lnTo>
                    <a:lnTo>
                      <a:pt x="567695" y="10105"/>
                    </a:lnTo>
                    <a:lnTo>
                      <a:pt x="0" y="964661"/>
                    </a:lnTo>
                    <a:lnTo>
                      <a:pt x="557852" y="2013439"/>
                    </a:lnTo>
                    <a:lnTo>
                      <a:pt x="1604137" y="1995854"/>
                    </a:lnTo>
                    <a:lnTo>
                      <a:pt x="2755929" y="0"/>
                    </a:lnTo>
                    <a:lnTo>
                      <a:pt x="3872552" y="8792"/>
                    </a:lnTo>
                    <a:lnTo>
                      <a:pt x="4356129" y="800100"/>
                    </a:lnTo>
                  </a:path>
                </a:pathLst>
              </a:custGeom>
              <a:noFill/>
              <a:ln w="165100">
                <a:solidFill>
                  <a:srgbClr val="ADCCE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4">
                <a:extLst>
                  <a:ext uri="{FF2B5EF4-FFF2-40B4-BE49-F238E27FC236}">
                    <a16:creationId xmlns:a16="http://schemas.microsoft.com/office/drawing/2014/main" id="{CBA32D93-FD96-AF4B-9D0F-BB94735120E5}"/>
                  </a:ext>
                </a:extLst>
              </p:cNvPr>
              <p:cNvSpPr/>
              <p:nvPr/>
            </p:nvSpPr>
            <p:spPr>
              <a:xfrm>
                <a:off x="3065807" y="2854532"/>
                <a:ext cx="4299438" cy="2013439"/>
              </a:xfrm>
              <a:custGeom>
                <a:avLst/>
                <a:gdLst>
                  <a:gd name="connsiteX0" fmla="*/ 0 w 4387361"/>
                  <a:gd name="connsiteY0" fmla="*/ 958362 h 2013439"/>
                  <a:gd name="connsiteX1" fmla="*/ 589084 w 4387361"/>
                  <a:gd name="connsiteY1" fmla="*/ 2013439 h 2013439"/>
                  <a:gd name="connsiteX2" fmla="*/ 1635369 w 4387361"/>
                  <a:gd name="connsiteY2" fmla="*/ 1995854 h 2013439"/>
                  <a:gd name="connsiteX3" fmla="*/ 2787161 w 4387361"/>
                  <a:gd name="connsiteY3" fmla="*/ 0 h 2013439"/>
                  <a:gd name="connsiteX4" fmla="*/ 3903784 w 4387361"/>
                  <a:gd name="connsiteY4" fmla="*/ 8792 h 2013439"/>
                  <a:gd name="connsiteX5" fmla="*/ 4387361 w 4387361"/>
                  <a:gd name="connsiteY5" fmla="*/ 800100 h 2013439"/>
                  <a:gd name="connsiteX0" fmla="*/ 0 w 4264269"/>
                  <a:gd name="connsiteY0" fmla="*/ 1169378 h 2013439"/>
                  <a:gd name="connsiteX1" fmla="*/ 465992 w 4264269"/>
                  <a:gd name="connsiteY1" fmla="*/ 2013439 h 2013439"/>
                  <a:gd name="connsiteX2" fmla="*/ 1512277 w 4264269"/>
                  <a:gd name="connsiteY2" fmla="*/ 1995854 h 2013439"/>
                  <a:gd name="connsiteX3" fmla="*/ 2664069 w 4264269"/>
                  <a:gd name="connsiteY3" fmla="*/ 0 h 2013439"/>
                  <a:gd name="connsiteX4" fmla="*/ 3780692 w 4264269"/>
                  <a:gd name="connsiteY4" fmla="*/ 8792 h 2013439"/>
                  <a:gd name="connsiteX5" fmla="*/ 4264269 w 4264269"/>
                  <a:gd name="connsiteY5" fmla="*/ 800100 h 2013439"/>
                  <a:gd name="connsiteX0" fmla="*/ 0 w 4299438"/>
                  <a:gd name="connsiteY0" fmla="*/ 1099040 h 2013439"/>
                  <a:gd name="connsiteX1" fmla="*/ 501161 w 4299438"/>
                  <a:gd name="connsiteY1" fmla="*/ 2013439 h 2013439"/>
                  <a:gd name="connsiteX2" fmla="*/ 1547446 w 4299438"/>
                  <a:gd name="connsiteY2" fmla="*/ 1995854 h 2013439"/>
                  <a:gd name="connsiteX3" fmla="*/ 2699238 w 4299438"/>
                  <a:gd name="connsiteY3" fmla="*/ 0 h 2013439"/>
                  <a:gd name="connsiteX4" fmla="*/ 3815861 w 4299438"/>
                  <a:gd name="connsiteY4" fmla="*/ 8792 h 2013439"/>
                  <a:gd name="connsiteX5" fmla="*/ 4299438 w 4299438"/>
                  <a:gd name="connsiteY5" fmla="*/ 800100 h 201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438" h="2013439">
                    <a:moveTo>
                      <a:pt x="0" y="1099040"/>
                    </a:moveTo>
                    <a:lnTo>
                      <a:pt x="501161" y="2013439"/>
                    </a:lnTo>
                    <a:lnTo>
                      <a:pt x="1547446" y="1995854"/>
                    </a:lnTo>
                    <a:lnTo>
                      <a:pt x="2699238" y="0"/>
                    </a:lnTo>
                    <a:lnTo>
                      <a:pt x="3815861" y="8792"/>
                    </a:lnTo>
                    <a:lnTo>
                      <a:pt x="4299438" y="800100"/>
                    </a:lnTo>
                  </a:path>
                </a:pathLst>
              </a:custGeom>
              <a:noFill/>
              <a:ln w="165100">
                <a:solidFill>
                  <a:srgbClr val="A9E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5">
                <a:extLst>
                  <a:ext uri="{FF2B5EF4-FFF2-40B4-BE49-F238E27FC236}">
                    <a16:creationId xmlns:a16="http://schemas.microsoft.com/office/drawing/2014/main" id="{85E6EDA8-99EB-0941-8CB3-39B4B00F6A83}"/>
                  </a:ext>
                </a:extLst>
              </p:cNvPr>
              <p:cNvSpPr/>
              <p:nvPr/>
            </p:nvSpPr>
            <p:spPr>
              <a:xfrm>
                <a:off x="5305137" y="2854532"/>
                <a:ext cx="4299438" cy="2013439"/>
              </a:xfrm>
              <a:custGeom>
                <a:avLst/>
                <a:gdLst>
                  <a:gd name="connsiteX0" fmla="*/ 0 w 4387361"/>
                  <a:gd name="connsiteY0" fmla="*/ 958362 h 2013439"/>
                  <a:gd name="connsiteX1" fmla="*/ 589084 w 4387361"/>
                  <a:gd name="connsiteY1" fmla="*/ 2013439 h 2013439"/>
                  <a:gd name="connsiteX2" fmla="*/ 1635369 w 4387361"/>
                  <a:gd name="connsiteY2" fmla="*/ 1995854 h 2013439"/>
                  <a:gd name="connsiteX3" fmla="*/ 2787161 w 4387361"/>
                  <a:gd name="connsiteY3" fmla="*/ 0 h 2013439"/>
                  <a:gd name="connsiteX4" fmla="*/ 3903784 w 4387361"/>
                  <a:gd name="connsiteY4" fmla="*/ 8792 h 2013439"/>
                  <a:gd name="connsiteX5" fmla="*/ 4387361 w 4387361"/>
                  <a:gd name="connsiteY5" fmla="*/ 800100 h 2013439"/>
                  <a:gd name="connsiteX0" fmla="*/ 0 w 4264269"/>
                  <a:gd name="connsiteY0" fmla="*/ 1169378 h 2013439"/>
                  <a:gd name="connsiteX1" fmla="*/ 465992 w 4264269"/>
                  <a:gd name="connsiteY1" fmla="*/ 2013439 h 2013439"/>
                  <a:gd name="connsiteX2" fmla="*/ 1512277 w 4264269"/>
                  <a:gd name="connsiteY2" fmla="*/ 1995854 h 2013439"/>
                  <a:gd name="connsiteX3" fmla="*/ 2664069 w 4264269"/>
                  <a:gd name="connsiteY3" fmla="*/ 0 h 2013439"/>
                  <a:gd name="connsiteX4" fmla="*/ 3780692 w 4264269"/>
                  <a:gd name="connsiteY4" fmla="*/ 8792 h 2013439"/>
                  <a:gd name="connsiteX5" fmla="*/ 4264269 w 4264269"/>
                  <a:gd name="connsiteY5" fmla="*/ 800100 h 2013439"/>
                  <a:gd name="connsiteX0" fmla="*/ 0 w 4299438"/>
                  <a:gd name="connsiteY0" fmla="*/ 1099040 h 2013439"/>
                  <a:gd name="connsiteX1" fmla="*/ 501161 w 4299438"/>
                  <a:gd name="connsiteY1" fmla="*/ 2013439 h 2013439"/>
                  <a:gd name="connsiteX2" fmla="*/ 1547446 w 4299438"/>
                  <a:gd name="connsiteY2" fmla="*/ 1995854 h 2013439"/>
                  <a:gd name="connsiteX3" fmla="*/ 2699238 w 4299438"/>
                  <a:gd name="connsiteY3" fmla="*/ 0 h 2013439"/>
                  <a:gd name="connsiteX4" fmla="*/ 3815861 w 4299438"/>
                  <a:gd name="connsiteY4" fmla="*/ 8792 h 2013439"/>
                  <a:gd name="connsiteX5" fmla="*/ 4299438 w 4299438"/>
                  <a:gd name="connsiteY5" fmla="*/ 800100 h 201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438" h="2013439">
                    <a:moveTo>
                      <a:pt x="0" y="1099040"/>
                    </a:moveTo>
                    <a:lnTo>
                      <a:pt x="501161" y="2013439"/>
                    </a:lnTo>
                    <a:lnTo>
                      <a:pt x="1547446" y="1995854"/>
                    </a:lnTo>
                    <a:lnTo>
                      <a:pt x="2699238" y="0"/>
                    </a:lnTo>
                    <a:lnTo>
                      <a:pt x="3815861" y="8792"/>
                    </a:lnTo>
                    <a:lnTo>
                      <a:pt x="4299438" y="800100"/>
                    </a:lnTo>
                  </a:path>
                </a:pathLst>
              </a:custGeom>
              <a:noFill/>
              <a:ln w="165100">
                <a:solidFill>
                  <a:srgbClr val="A5D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6">
                <a:extLst>
                  <a:ext uri="{FF2B5EF4-FFF2-40B4-BE49-F238E27FC236}">
                    <a16:creationId xmlns:a16="http://schemas.microsoft.com/office/drawing/2014/main" id="{C795FA49-95BC-B540-959C-1C81708B37E4}"/>
                  </a:ext>
                </a:extLst>
              </p:cNvPr>
              <p:cNvSpPr/>
              <p:nvPr/>
            </p:nvSpPr>
            <p:spPr>
              <a:xfrm rot="10800000">
                <a:off x="7544468" y="2854533"/>
                <a:ext cx="4356129" cy="2013439"/>
              </a:xfrm>
              <a:custGeom>
                <a:avLst/>
                <a:gdLst>
                  <a:gd name="connsiteX0" fmla="*/ 0 w 4387361"/>
                  <a:gd name="connsiteY0" fmla="*/ 958362 h 2013439"/>
                  <a:gd name="connsiteX1" fmla="*/ 589084 w 4387361"/>
                  <a:gd name="connsiteY1" fmla="*/ 2013439 h 2013439"/>
                  <a:gd name="connsiteX2" fmla="*/ 1635369 w 4387361"/>
                  <a:gd name="connsiteY2" fmla="*/ 1995854 h 2013439"/>
                  <a:gd name="connsiteX3" fmla="*/ 2787161 w 4387361"/>
                  <a:gd name="connsiteY3" fmla="*/ 0 h 2013439"/>
                  <a:gd name="connsiteX4" fmla="*/ 3903784 w 4387361"/>
                  <a:gd name="connsiteY4" fmla="*/ 8792 h 2013439"/>
                  <a:gd name="connsiteX5" fmla="*/ 4387361 w 4387361"/>
                  <a:gd name="connsiteY5" fmla="*/ 800100 h 2013439"/>
                  <a:gd name="connsiteX0" fmla="*/ 0 w 4387361"/>
                  <a:gd name="connsiteY0" fmla="*/ 958362 h 2013439"/>
                  <a:gd name="connsiteX1" fmla="*/ 8792 w 4387361"/>
                  <a:gd name="connsiteY1" fmla="*/ 940777 h 2013439"/>
                  <a:gd name="connsiteX2" fmla="*/ 589084 w 4387361"/>
                  <a:gd name="connsiteY2" fmla="*/ 2013439 h 2013439"/>
                  <a:gd name="connsiteX3" fmla="*/ 1635369 w 4387361"/>
                  <a:gd name="connsiteY3" fmla="*/ 1995854 h 2013439"/>
                  <a:gd name="connsiteX4" fmla="*/ 2787161 w 4387361"/>
                  <a:gd name="connsiteY4" fmla="*/ 0 h 2013439"/>
                  <a:gd name="connsiteX5" fmla="*/ 3903784 w 4387361"/>
                  <a:gd name="connsiteY5" fmla="*/ 8792 h 2013439"/>
                  <a:gd name="connsiteX6" fmla="*/ 4387361 w 4387361"/>
                  <a:gd name="connsiteY6" fmla="*/ 800100 h 2013439"/>
                  <a:gd name="connsiteX0" fmla="*/ 0 w 4387361"/>
                  <a:gd name="connsiteY0" fmla="*/ 958362 h 2013439"/>
                  <a:gd name="connsiteX1" fmla="*/ 17584 w 4387361"/>
                  <a:gd name="connsiteY1" fmla="*/ 940777 h 2013439"/>
                  <a:gd name="connsiteX2" fmla="*/ 589084 w 4387361"/>
                  <a:gd name="connsiteY2" fmla="*/ 2013439 h 2013439"/>
                  <a:gd name="connsiteX3" fmla="*/ 1635369 w 4387361"/>
                  <a:gd name="connsiteY3" fmla="*/ 1995854 h 2013439"/>
                  <a:gd name="connsiteX4" fmla="*/ 2787161 w 4387361"/>
                  <a:gd name="connsiteY4" fmla="*/ 0 h 2013439"/>
                  <a:gd name="connsiteX5" fmla="*/ 3903784 w 4387361"/>
                  <a:gd name="connsiteY5" fmla="*/ 8792 h 2013439"/>
                  <a:gd name="connsiteX6" fmla="*/ 4387361 w 4387361"/>
                  <a:gd name="connsiteY6" fmla="*/ 800100 h 2013439"/>
                  <a:gd name="connsiteX0" fmla="*/ 238312 w 4369777"/>
                  <a:gd name="connsiteY0" fmla="*/ 504574 h 2013439"/>
                  <a:gd name="connsiteX1" fmla="*/ 0 w 4369777"/>
                  <a:gd name="connsiteY1" fmla="*/ 940777 h 2013439"/>
                  <a:gd name="connsiteX2" fmla="*/ 571500 w 4369777"/>
                  <a:gd name="connsiteY2" fmla="*/ 2013439 h 2013439"/>
                  <a:gd name="connsiteX3" fmla="*/ 1617785 w 4369777"/>
                  <a:gd name="connsiteY3" fmla="*/ 1995854 h 2013439"/>
                  <a:gd name="connsiteX4" fmla="*/ 2769577 w 4369777"/>
                  <a:gd name="connsiteY4" fmla="*/ 0 h 2013439"/>
                  <a:gd name="connsiteX5" fmla="*/ 3886200 w 4369777"/>
                  <a:gd name="connsiteY5" fmla="*/ 8792 h 2013439"/>
                  <a:gd name="connsiteX6" fmla="*/ 4369777 w 4369777"/>
                  <a:gd name="connsiteY6" fmla="*/ 800100 h 2013439"/>
                  <a:gd name="connsiteX0" fmla="*/ 565858 w 4369777"/>
                  <a:gd name="connsiteY0" fmla="*/ 0 h 2024068"/>
                  <a:gd name="connsiteX1" fmla="*/ 0 w 4369777"/>
                  <a:gd name="connsiteY1" fmla="*/ 951406 h 2024068"/>
                  <a:gd name="connsiteX2" fmla="*/ 571500 w 4369777"/>
                  <a:gd name="connsiteY2" fmla="*/ 2024068 h 2024068"/>
                  <a:gd name="connsiteX3" fmla="*/ 1617785 w 4369777"/>
                  <a:gd name="connsiteY3" fmla="*/ 2006483 h 2024068"/>
                  <a:gd name="connsiteX4" fmla="*/ 2769577 w 4369777"/>
                  <a:gd name="connsiteY4" fmla="*/ 10629 h 2024068"/>
                  <a:gd name="connsiteX5" fmla="*/ 3886200 w 4369777"/>
                  <a:gd name="connsiteY5" fmla="*/ 19421 h 2024068"/>
                  <a:gd name="connsiteX6" fmla="*/ 4369777 w 4369777"/>
                  <a:gd name="connsiteY6" fmla="*/ 810729 h 2024068"/>
                  <a:gd name="connsiteX0" fmla="*/ 562446 w 4369777"/>
                  <a:gd name="connsiteY0" fmla="*/ 6431 h 2013439"/>
                  <a:gd name="connsiteX1" fmla="*/ 0 w 4369777"/>
                  <a:gd name="connsiteY1" fmla="*/ 940777 h 2013439"/>
                  <a:gd name="connsiteX2" fmla="*/ 571500 w 4369777"/>
                  <a:gd name="connsiteY2" fmla="*/ 2013439 h 2013439"/>
                  <a:gd name="connsiteX3" fmla="*/ 1617785 w 4369777"/>
                  <a:gd name="connsiteY3" fmla="*/ 1995854 h 2013439"/>
                  <a:gd name="connsiteX4" fmla="*/ 2769577 w 4369777"/>
                  <a:gd name="connsiteY4" fmla="*/ 0 h 2013439"/>
                  <a:gd name="connsiteX5" fmla="*/ 3886200 w 4369777"/>
                  <a:gd name="connsiteY5" fmla="*/ 8792 h 2013439"/>
                  <a:gd name="connsiteX6" fmla="*/ 4369777 w 4369777"/>
                  <a:gd name="connsiteY6" fmla="*/ 800100 h 2013439"/>
                  <a:gd name="connsiteX0" fmla="*/ 562446 w 4369777"/>
                  <a:gd name="connsiteY0" fmla="*/ 6431 h 2013439"/>
                  <a:gd name="connsiteX1" fmla="*/ 554047 w 4369777"/>
                  <a:gd name="connsiteY1" fmla="*/ 3281 h 2013439"/>
                  <a:gd name="connsiteX2" fmla="*/ 0 w 4369777"/>
                  <a:gd name="connsiteY2" fmla="*/ 940777 h 2013439"/>
                  <a:gd name="connsiteX3" fmla="*/ 571500 w 4369777"/>
                  <a:gd name="connsiteY3" fmla="*/ 2013439 h 2013439"/>
                  <a:gd name="connsiteX4" fmla="*/ 1617785 w 4369777"/>
                  <a:gd name="connsiteY4" fmla="*/ 1995854 h 2013439"/>
                  <a:gd name="connsiteX5" fmla="*/ 2769577 w 4369777"/>
                  <a:gd name="connsiteY5" fmla="*/ 0 h 2013439"/>
                  <a:gd name="connsiteX6" fmla="*/ 3886200 w 4369777"/>
                  <a:gd name="connsiteY6" fmla="*/ 8792 h 2013439"/>
                  <a:gd name="connsiteX7" fmla="*/ 4369777 w 4369777"/>
                  <a:gd name="connsiteY7" fmla="*/ 800100 h 2013439"/>
                  <a:gd name="connsiteX0" fmla="*/ 562446 w 4369777"/>
                  <a:gd name="connsiteY0" fmla="*/ 85037 h 2092045"/>
                  <a:gd name="connsiteX1" fmla="*/ 670053 w 4369777"/>
                  <a:gd name="connsiteY1" fmla="*/ 0 h 2092045"/>
                  <a:gd name="connsiteX2" fmla="*/ 0 w 4369777"/>
                  <a:gd name="connsiteY2" fmla="*/ 1019383 h 2092045"/>
                  <a:gd name="connsiteX3" fmla="*/ 571500 w 4369777"/>
                  <a:gd name="connsiteY3" fmla="*/ 2092045 h 2092045"/>
                  <a:gd name="connsiteX4" fmla="*/ 1617785 w 4369777"/>
                  <a:gd name="connsiteY4" fmla="*/ 2074460 h 2092045"/>
                  <a:gd name="connsiteX5" fmla="*/ 2769577 w 4369777"/>
                  <a:gd name="connsiteY5" fmla="*/ 78606 h 2092045"/>
                  <a:gd name="connsiteX6" fmla="*/ 3886200 w 4369777"/>
                  <a:gd name="connsiteY6" fmla="*/ 87398 h 2092045"/>
                  <a:gd name="connsiteX7" fmla="*/ 4369777 w 4369777"/>
                  <a:gd name="connsiteY7" fmla="*/ 878706 h 2092045"/>
                  <a:gd name="connsiteX0" fmla="*/ 562446 w 4369777"/>
                  <a:gd name="connsiteY0" fmla="*/ 6431 h 2013439"/>
                  <a:gd name="connsiteX1" fmla="*/ 608638 w 4369777"/>
                  <a:gd name="connsiteY1" fmla="*/ 112463 h 2013439"/>
                  <a:gd name="connsiteX2" fmla="*/ 0 w 4369777"/>
                  <a:gd name="connsiteY2" fmla="*/ 940777 h 2013439"/>
                  <a:gd name="connsiteX3" fmla="*/ 571500 w 4369777"/>
                  <a:gd name="connsiteY3" fmla="*/ 2013439 h 2013439"/>
                  <a:gd name="connsiteX4" fmla="*/ 1617785 w 4369777"/>
                  <a:gd name="connsiteY4" fmla="*/ 1995854 h 2013439"/>
                  <a:gd name="connsiteX5" fmla="*/ 2769577 w 4369777"/>
                  <a:gd name="connsiteY5" fmla="*/ 0 h 2013439"/>
                  <a:gd name="connsiteX6" fmla="*/ 3886200 w 4369777"/>
                  <a:gd name="connsiteY6" fmla="*/ 8792 h 2013439"/>
                  <a:gd name="connsiteX7" fmla="*/ 4369777 w 4369777"/>
                  <a:gd name="connsiteY7" fmla="*/ 800100 h 2013439"/>
                  <a:gd name="connsiteX0" fmla="*/ 1244834 w 4369777"/>
                  <a:gd name="connsiteY0" fmla="*/ 0 h 2112778"/>
                  <a:gd name="connsiteX1" fmla="*/ 608638 w 4369777"/>
                  <a:gd name="connsiteY1" fmla="*/ 211802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608638 w 4369777"/>
                  <a:gd name="connsiteY1" fmla="*/ 119680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615462 w 4369777"/>
                  <a:gd name="connsiteY1" fmla="*/ 136739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577931 w 4369777"/>
                  <a:gd name="connsiteY1" fmla="*/ 92384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44834 w 4369777"/>
                  <a:gd name="connsiteY0" fmla="*/ 0 h 2112778"/>
                  <a:gd name="connsiteX1" fmla="*/ 581343 w 4369777"/>
                  <a:gd name="connsiteY1" fmla="*/ 109444 h 2112778"/>
                  <a:gd name="connsiteX2" fmla="*/ 0 w 4369777"/>
                  <a:gd name="connsiteY2" fmla="*/ 1040116 h 2112778"/>
                  <a:gd name="connsiteX3" fmla="*/ 571500 w 4369777"/>
                  <a:gd name="connsiteY3" fmla="*/ 2112778 h 2112778"/>
                  <a:gd name="connsiteX4" fmla="*/ 1617785 w 4369777"/>
                  <a:gd name="connsiteY4" fmla="*/ 2095193 h 2112778"/>
                  <a:gd name="connsiteX5" fmla="*/ 2769577 w 4369777"/>
                  <a:gd name="connsiteY5" fmla="*/ 99339 h 2112778"/>
                  <a:gd name="connsiteX6" fmla="*/ 3886200 w 4369777"/>
                  <a:gd name="connsiteY6" fmla="*/ 108131 h 2112778"/>
                  <a:gd name="connsiteX7" fmla="*/ 4369777 w 4369777"/>
                  <a:gd name="connsiteY7" fmla="*/ 899439 h 2112778"/>
                  <a:gd name="connsiteX0" fmla="*/ 1234598 w 4359541"/>
                  <a:gd name="connsiteY0" fmla="*/ 0 h 2112778"/>
                  <a:gd name="connsiteX1" fmla="*/ 571107 w 4359541"/>
                  <a:gd name="connsiteY1" fmla="*/ 109444 h 2112778"/>
                  <a:gd name="connsiteX2" fmla="*/ 0 w 4359541"/>
                  <a:gd name="connsiteY2" fmla="*/ 1053764 h 2112778"/>
                  <a:gd name="connsiteX3" fmla="*/ 561264 w 4359541"/>
                  <a:gd name="connsiteY3" fmla="*/ 2112778 h 2112778"/>
                  <a:gd name="connsiteX4" fmla="*/ 1607549 w 4359541"/>
                  <a:gd name="connsiteY4" fmla="*/ 2095193 h 2112778"/>
                  <a:gd name="connsiteX5" fmla="*/ 2759341 w 4359541"/>
                  <a:gd name="connsiteY5" fmla="*/ 99339 h 2112778"/>
                  <a:gd name="connsiteX6" fmla="*/ 3875964 w 4359541"/>
                  <a:gd name="connsiteY6" fmla="*/ 108131 h 2112778"/>
                  <a:gd name="connsiteX7" fmla="*/ 4359541 w 4359541"/>
                  <a:gd name="connsiteY7" fmla="*/ 899439 h 2112778"/>
                  <a:gd name="connsiteX0" fmla="*/ 1231186 w 4356129"/>
                  <a:gd name="connsiteY0" fmla="*/ 0 h 2112778"/>
                  <a:gd name="connsiteX1" fmla="*/ 567695 w 4356129"/>
                  <a:gd name="connsiteY1" fmla="*/ 109444 h 2112778"/>
                  <a:gd name="connsiteX2" fmla="*/ 0 w 4356129"/>
                  <a:gd name="connsiteY2" fmla="*/ 1064000 h 2112778"/>
                  <a:gd name="connsiteX3" fmla="*/ 557852 w 4356129"/>
                  <a:gd name="connsiteY3" fmla="*/ 2112778 h 2112778"/>
                  <a:gd name="connsiteX4" fmla="*/ 1604137 w 4356129"/>
                  <a:gd name="connsiteY4" fmla="*/ 2095193 h 2112778"/>
                  <a:gd name="connsiteX5" fmla="*/ 2755929 w 4356129"/>
                  <a:gd name="connsiteY5" fmla="*/ 99339 h 2112778"/>
                  <a:gd name="connsiteX6" fmla="*/ 3872552 w 4356129"/>
                  <a:gd name="connsiteY6" fmla="*/ 108131 h 2112778"/>
                  <a:gd name="connsiteX7" fmla="*/ 4356129 w 4356129"/>
                  <a:gd name="connsiteY7" fmla="*/ 899439 h 2112778"/>
                  <a:gd name="connsiteX0" fmla="*/ 1592852 w 4356129"/>
                  <a:gd name="connsiteY0" fmla="*/ 0 h 2047951"/>
                  <a:gd name="connsiteX1" fmla="*/ 567695 w 4356129"/>
                  <a:gd name="connsiteY1" fmla="*/ 44617 h 2047951"/>
                  <a:gd name="connsiteX2" fmla="*/ 0 w 4356129"/>
                  <a:gd name="connsiteY2" fmla="*/ 999173 h 2047951"/>
                  <a:gd name="connsiteX3" fmla="*/ 557852 w 4356129"/>
                  <a:gd name="connsiteY3" fmla="*/ 2047951 h 2047951"/>
                  <a:gd name="connsiteX4" fmla="*/ 1604137 w 4356129"/>
                  <a:gd name="connsiteY4" fmla="*/ 2030366 h 2047951"/>
                  <a:gd name="connsiteX5" fmla="*/ 2755929 w 4356129"/>
                  <a:gd name="connsiteY5" fmla="*/ 34512 h 2047951"/>
                  <a:gd name="connsiteX6" fmla="*/ 3872552 w 4356129"/>
                  <a:gd name="connsiteY6" fmla="*/ 43304 h 2047951"/>
                  <a:gd name="connsiteX7" fmla="*/ 4356129 w 4356129"/>
                  <a:gd name="connsiteY7" fmla="*/ 834612 h 2047951"/>
                  <a:gd name="connsiteX0" fmla="*/ 1592852 w 4356129"/>
                  <a:gd name="connsiteY0" fmla="*/ 6562 h 2054513"/>
                  <a:gd name="connsiteX1" fmla="*/ 1584453 w 4356129"/>
                  <a:gd name="connsiteY1" fmla="*/ 0 h 2054513"/>
                  <a:gd name="connsiteX2" fmla="*/ 567695 w 4356129"/>
                  <a:gd name="connsiteY2" fmla="*/ 51179 h 2054513"/>
                  <a:gd name="connsiteX3" fmla="*/ 0 w 4356129"/>
                  <a:gd name="connsiteY3" fmla="*/ 1005735 h 2054513"/>
                  <a:gd name="connsiteX4" fmla="*/ 557852 w 4356129"/>
                  <a:gd name="connsiteY4" fmla="*/ 2054513 h 2054513"/>
                  <a:gd name="connsiteX5" fmla="*/ 1604137 w 4356129"/>
                  <a:gd name="connsiteY5" fmla="*/ 2036928 h 2054513"/>
                  <a:gd name="connsiteX6" fmla="*/ 2755929 w 4356129"/>
                  <a:gd name="connsiteY6" fmla="*/ 41074 h 2054513"/>
                  <a:gd name="connsiteX7" fmla="*/ 3872552 w 4356129"/>
                  <a:gd name="connsiteY7" fmla="*/ 49866 h 2054513"/>
                  <a:gd name="connsiteX8" fmla="*/ 4356129 w 4356129"/>
                  <a:gd name="connsiteY8" fmla="*/ 841174 h 2054513"/>
                  <a:gd name="connsiteX0" fmla="*/ 1592852 w 4356129"/>
                  <a:gd name="connsiteY0" fmla="*/ 0 h 2047951"/>
                  <a:gd name="connsiteX1" fmla="*/ 1857408 w 4356129"/>
                  <a:gd name="connsiteY1" fmla="*/ 150388 h 2047951"/>
                  <a:gd name="connsiteX2" fmla="*/ 567695 w 4356129"/>
                  <a:gd name="connsiteY2" fmla="*/ 44617 h 2047951"/>
                  <a:gd name="connsiteX3" fmla="*/ 0 w 4356129"/>
                  <a:gd name="connsiteY3" fmla="*/ 999173 h 2047951"/>
                  <a:gd name="connsiteX4" fmla="*/ 557852 w 4356129"/>
                  <a:gd name="connsiteY4" fmla="*/ 2047951 h 2047951"/>
                  <a:gd name="connsiteX5" fmla="*/ 1604137 w 4356129"/>
                  <a:gd name="connsiteY5" fmla="*/ 2030366 h 2047951"/>
                  <a:gd name="connsiteX6" fmla="*/ 2755929 w 4356129"/>
                  <a:gd name="connsiteY6" fmla="*/ 34512 h 2047951"/>
                  <a:gd name="connsiteX7" fmla="*/ 3872552 w 4356129"/>
                  <a:gd name="connsiteY7" fmla="*/ 43304 h 2047951"/>
                  <a:gd name="connsiteX8" fmla="*/ 4356129 w 4356129"/>
                  <a:gd name="connsiteY8" fmla="*/ 834612 h 2047951"/>
                  <a:gd name="connsiteX0" fmla="*/ 1592852 w 4356129"/>
                  <a:gd name="connsiteY0" fmla="*/ 30445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2646 w 4356129"/>
                  <a:gd name="connsiteY0" fmla="*/ 832251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55823 w 4356129"/>
                  <a:gd name="connsiteY0" fmla="*/ 852723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73195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59235 w 4356129"/>
                  <a:gd name="connsiteY0" fmla="*/ 849311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69783 h 2078396"/>
                  <a:gd name="connsiteX1" fmla="*/ 1563981 w 4356129"/>
                  <a:gd name="connsiteY1" fmla="*/ 0 h 2078396"/>
                  <a:gd name="connsiteX2" fmla="*/ 567695 w 4356129"/>
                  <a:gd name="connsiteY2" fmla="*/ 75062 h 2078396"/>
                  <a:gd name="connsiteX3" fmla="*/ 0 w 4356129"/>
                  <a:gd name="connsiteY3" fmla="*/ 1029618 h 2078396"/>
                  <a:gd name="connsiteX4" fmla="*/ 557852 w 4356129"/>
                  <a:gd name="connsiteY4" fmla="*/ 2078396 h 2078396"/>
                  <a:gd name="connsiteX5" fmla="*/ 1604137 w 4356129"/>
                  <a:gd name="connsiteY5" fmla="*/ 2060811 h 2078396"/>
                  <a:gd name="connsiteX6" fmla="*/ 2755929 w 4356129"/>
                  <a:gd name="connsiteY6" fmla="*/ 64957 h 2078396"/>
                  <a:gd name="connsiteX7" fmla="*/ 3872552 w 4356129"/>
                  <a:gd name="connsiteY7" fmla="*/ 73749 h 2078396"/>
                  <a:gd name="connsiteX8" fmla="*/ 4356129 w 4356129"/>
                  <a:gd name="connsiteY8" fmla="*/ 865057 h 2078396"/>
                  <a:gd name="connsiteX0" fmla="*/ 2169471 w 4356129"/>
                  <a:gd name="connsiteY0" fmla="*/ 825428 h 2034041"/>
                  <a:gd name="connsiteX1" fmla="*/ 1693635 w 4356129"/>
                  <a:gd name="connsiteY1" fmla="*/ 0 h 2034041"/>
                  <a:gd name="connsiteX2" fmla="*/ 567695 w 4356129"/>
                  <a:gd name="connsiteY2" fmla="*/ 30707 h 2034041"/>
                  <a:gd name="connsiteX3" fmla="*/ 0 w 4356129"/>
                  <a:gd name="connsiteY3" fmla="*/ 985263 h 2034041"/>
                  <a:gd name="connsiteX4" fmla="*/ 557852 w 4356129"/>
                  <a:gd name="connsiteY4" fmla="*/ 2034041 h 2034041"/>
                  <a:gd name="connsiteX5" fmla="*/ 1604137 w 4356129"/>
                  <a:gd name="connsiteY5" fmla="*/ 2016456 h 2034041"/>
                  <a:gd name="connsiteX6" fmla="*/ 2755929 w 4356129"/>
                  <a:gd name="connsiteY6" fmla="*/ 20602 h 2034041"/>
                  <a:gd name="connsiteX7" fmla="*/ 3872552 w 4356129"/>
                  <a:gd name="connsiteY7" fmla="*/ 29394 h 2034041"/>
                  <a:gd name="connsiteX8" fmla="*/ 4356129 w 4356129"/>
                  <a:gd name="connsiteY8" fmla="*/ 820702 h 2034041"/>
                  <a:gd name="connsiteX0" fmla="*/ 2169471 w 4356129"/>
                  <a:gd name="connsiteY0" fmla="*/ 804826 h 2013439"/>
                  <a:gd name="connsiteX1" fmla="*/ 1693635 w 4356129"/>
                  <a:gd name="connsiteY1" fmla="*/ 16930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90223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90223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169471 w 4356129"/>
                  <a:gd name="connsiteY0" fmla="*/ 804826 h 2013439"/>
                  <a:gd name="connsiteX1" fmla="*/ 1679987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068988 w 4356129"/>
                  <a:gd name="connsiteY0" fmla="*/ 754584 h 2013439"/>
                  <a:gd name="connsiteX1" fmla="*/ 1679987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  <a:gd name="connsiteX0" fmla="*/ 2068988 w 4356129"/>
                  <a:gd name="connsiteY0" fmla="*/ 754584 h 2013439"/>
                  <a:gd name="connsiteX1" fmla="*/ 1679987 w 4356129"/>
                  <a:gd name="connsiteY1" fmla="*/ 13518 h 2013439"/>
                  <a:gd name="connsiteX2" fmla="*/ 567695 w 4356129"/>
                  <a:gd name="connsiteY2" fmla="*/ 10105 h 2013439"/>
                  <a:gd name="connsiteX3" fmla="*/ 0 w 4356129"/>
                  <a:gd name="connsiteY3" fmla="*/ 964661 h 2013439"/>
                  <a:gd name="connsiteX4" fmla="*/ 557852 w 4356129"/>
                  <a:gd name="connsiteY4" fmla="*/ 2013439 h 2013439"/>
                  <a:gd name="connsiteX5" fmla="*/ 1604137 w 4356129"/>
                  <a:gd name="connsiteY5" fmla="*/ 1995854 h 2013439"/>
                  <a:gd name="connsiteX6" fmla="*/ 2755929 w 4356129"/>
                  <a:gd name="connsiteY6" fmla="*/ 0 h 2013439"/>
                  <a:gd name="connsiteX7" fmla="*/ 3872552 w 4356129"/>
                  <a:gd name="connsiteY7" fmla="*/ 8792 h 2013439"/>
                  <a:gd name="connsiteX8" fmla="*/ 4356129 w 4356129"/>
                  <a:gd name="connsiteY8" fmla="*/ 800100 h 201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6129" h="2013439">
                    <a:moveTo>
                      <a:pt x="2068988" y="754584"/>
                    </a:moveTo>
                    <a:lnTo>
                      <a:pt x="1679987" y="13518"/>
                    </a:lnTo>
                    <a:lnTo>
                      <a:pt x="567695" y="10105"/>
                    </a:lnTo>
                    <a:lnTo>
                      <a:pt x="0" y="964661"/>
                    </a:lnTo>
                    <a:lnTo>
                      <a:pt x="557852" y="2013439"/>
                    </a:lnTo>
                    <a:lnTo>
                      <a:pt x="1604137" y="1995854"/>
                    </a:lnTo>
                    <a:lnTo>
                      <a:pt x="2755929" y="0"/>
                    </a:lnTo>
                    <a:lnTo>
                      <a:pt x="3872552" y="8792"/>
                    </a:lnTo>
                    <a:lnTo>
                      <a:pt x="4356129" y="800100"/>
                    </a:lnTo>
                  </a:path>
                </a:pathLst>
              </a:custGeom>
              <a:noFill/>
              <a:ln w="165100">
                <a:solidFill>
                  <a:srgbClr val="B7D6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27A272-4734-634E-A300-7B93BEC81405}"/>
                </a:ext>
              </a:extLst>
            </p:cNvPr>
            <p:cNvSpPr txBox="1"/>
            <p:nvPr/>
          </p:nvSpPr>
          <p:spPr>
            <a:xfrm>
              <a:off x="1716073" y="1955355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All-in-one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541571-45DE-8647-AE19-D63C4B096B4A}"/>
                </a:ext>
              </a:extLst>
            </p:cNvPr>
            <p:cNvSpPr txBox="1"/>
            <p:nvPr/>
          </p:nvSpPr>
          <p:spPr>
            <a:xfrm>
              <a:off x="3592865" y="1955355"/>
              <a:ext cx="1117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Feasibility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5E221E-45E2-8D4A-A0ED-F843FAD08183}"/>
                </a:ext>
              </a:extLst>
            </p:cNvPr>
            <p:cNvSpPr txBox="1"/>
            <p:nvPr/>
          </p:nvSpPr>
          <p:spPr>
            <a:xfrm>
              <a:off x="5883577" y="1985455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612989-8D11-194E-BE17-750DCB2B9D2B}"/>
                </a:ext>
              </a:extLst>
            </p:cNvPr>
            <p:cNvSpPr txBox="1"/>
            <p:nvPr/>
          </p:nvSpPr>
          <p:spPr>
            <a:xfrm>
              <a:off x="7239950" y="1955355"/>
              <a:ext cx="1690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D17711-66B5-A044-B25D-E3CD7880D35B}"/>
                </a:ext>
              </a:extLst>
            </p:cNvPr>
            <p:cNvSpPr txBox="1"/>
            <p:nvPr/>
          </p:nvSpPr>
          <p:spPr>
            <a:xfrm>
              <a:off x="9460906" y="201386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Win-Win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62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D398E64-EE77-2F4D-97F7-508C8BB35061}"/>
              </a:ext>
            </a:extLst>
          </p:cNvPr>
          <p:cNvSpPr txBox="1"/>
          <p:nvPr/>
        </p:nvSpPr>
        <p:spPr>
          <a:xfrm>
            <a:off x="547217" y="414332"/>
            <a:ext cx="5319004" cy="769441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000" dirty="0">
                <a:latin typeface="+mj-lt"/>
                <a:cs typeface="Arial" pitchFamily="34" charset="0"/>
              </a:rPr>
              <a:t>Tech Stack</a:t>
            </a:r>
            <a:endParaRPr lang="ko-KR" altLang="en-US" sz="5000" dirty="0">
              <a:latin typeface="+mj-lt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CB0F9F-4048-BB42-A424-74727DE2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11" y="2855817"/>
            <a:ext cx="1554476" cy="14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546090-446B-7F4E-8480-9D1FC3E4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22" y="414332"/>
            <a:ext cx="1183877" cy="118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DC9C4AD-B9E5-CC45-9915-BC9E99B6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49" y="279320"/>
            <a:ext cx="3446834" cy="17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680766F-AC82-5F4D-8F38-174BB59C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2" y="1330076"/>
            <a:ext cx="1603048" cy="16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F8B8342-1901-1247-9745-E7F09DDBB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52" y="4693142"/>
            <a:ext cx="3358141" cy="20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62E71E3-25F2-A341-9A06-CC4EA766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" y="3290628"/>
            <a:ext cx="4348961" cy="117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654F830-B176-2F4B-AB0B-2109FCDCD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695" y="4865816"/>
            <a:ext cx="3308980" cy="11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CD2043CE-A037-AC4A-8C80-DE650381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080" y="2076576"/>
            <a:ext cx="2537520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F26E4EDF-CCB8-2346-A5FE-D7E2245C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30" y="2820414"/>
            <a:ext cx="1459149" cy="145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07A164BF-DDD0-A94A-A39A-99D9099F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435" y="2197557"/>
            <a:ext cx="1723417" cy="17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D6F95312-4F4C-BE49-B17C-8E61BE31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7" y="5039979"/>
            <a:ext cx="1696049" cy="16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4E159052-E0D2-9E44-9F89-2692837D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98" y="1928948"/>
            <a:ext cx="1174447" cy="11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51DB87E2-2D72-0F44-8C1B-2AEDABC4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63" y="1288826"/>
            <a:ext cx="868007" cy="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3F84CC93-BF4D-C345-A5E7-446E9DAA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74" y="4693142"/>
            <a:ext cx="2537520" cy="13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BE81E696-4EC6-F94F-A081-4E3F5413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77" y="4766066"/>
            <a:ext cx="1280785" cy="1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F5D8-B53C-2146-AB48-F7F6E958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1: Competitive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AD670E-3678-9E46-8D45-96283B83F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235223"/>
              </p:ext>
            </p:extLst>
          </p:nvPr>
        </p:nvGraphicFramePr>
        <p:xfrm>
          <a:off x="610411" y="1786455"/>
          <a:ext cx="10971178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089">
                  <a:extLst>
                    <a:ext uri="{9D8B030D-6E8A-4147-A177-3AD203B41FA5}">
                      <a16:colId xmlns:a16="http://schemas.microsoft.com/office/drawing/2014/main" val="3046744313"/>
                    </a:ext>
                  </a:extLst>
                </a:gridCol>
                <a:gridCol w="994653">
                  <a:extLst>
                    <a:ext uri="{9D8B030D-6E8A-4147-A177-3AD203B41FA5}">
                      <a16:colId xmlns:a16="http://schemas.microsoft.com/office/drawing/2014/main" val="1026211085"/>
                    </a:ext>
                  </a:extLst>
                </a:gridCol>
                <a:gridCol w="1031132">
                  <a:extLst>
                    <a:ext uri="{9D8B030D-6E8A-4147-A177-3AD203B41FA5}">
                      <a16:colId xmlns:a16="http://schemas.microsoft.com/office/drawing/2014/main" val="153224991"/>
                    </a:ext>
                  </a:extLst>
                </a:gridCol>
                <a:gridCol w="1128409">
                  <a:extLst>
                    <a:ext uri="{9D8B030D-6E8A-4147-A177-3AD203B41FA5}">
                      <a16:colId xmlns:a16="http://schemas.microsoft.com/office/drawing/2014/main" val="2309848876"/>
                    </a:ext>
                  </a:extLst>
                </a:gridCol>
                <a:gridCol w="1361872">
                  <a:extLst>
                    <a:ext uri="{9D8B030D-6E8A-4147-A177-3AD203B41FA5}">
                      <a16:colId xmlns:a16="http://schemas.microsoft.com/office/drawing/2014/main" val="2074443007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2864322790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1309775968"/>
                    </a:ext>
                  </a:extLst>
                </a:gridCol>
                <a:gridCol w="1056261">
                  <a:extLst>
                    <a:ext uri="{9D8B030D-6E8A-4147-A177-3AD203B41FA5}">
                      <a16:colId xmlns:a16="http://schemas.microsoft.com/office/drawing/2014/main" val="71345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Exercise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Medication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Amazon food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Fitness Buddy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86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Fooducate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3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MySugr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24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BG Monitor Diabetes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00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Health2Sync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60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Glucose Buddy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485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Diabetes Connect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18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Diabetes:M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958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ADA8DC-BD85-D545-A2BE-73BD769D1B9B}"/>
              </a:ext>
            </a:extLst>
          </p:cNvPr>
          <p:cNvSpPr txBox="1"/>
          <p:nvPr/>
        </p:nvSpPr>
        <p:spPr>
          <a:xfrm>
            <a:off x="838200" y="6031210"/>
            <a:ext cx="952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www.healthline.com</a:t>
            </a:r>
            <a:r>
              <a:rPr lang="da-DK" dirty="0"/>
              <a:t>/</a:t>
            </a:r>
            <a:r>
              <a:rPr lang="da-DK" dirty="0" err="1"/>
              <a:t>health</a:t>
            </a:r>
            <a:r>
              <a:rPr lang="da-DK" dirty="0"/>
              <a:t>/diabetes/</a:t>
            </a:r>
            <a:r>
              <a:rPr lang="da-DK" dirty="0" err="1"/>
              <a:t>top-iphone-android-apps#fooducate</a:t>
            </a:r>
            <a:endParaRPr lang="da-DK" dirty="0">
              <a:effectLst/>
            </a:endParaRPr>
          </a:p>
          <a:p>
            <a:br>
              <a:rPr lang="da-DK" dirty="0"/>
            </a:b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57C1BB-32D2-AE4E-8498-75AFDB124256}"/>
              </a:ext>
            </a:extLst>
          </p:cNvPr>
          <p:cNvGrpSpPr/>
          <p:nvPr/>
        </p:nvGrpSpPr>
        <p:grpSpPr>
          <a:xfrm>
            <a:off x="3199084" y="2192934"/>
            <a:ext cx="6717212" cy="2560241"/>
            <a:chOff x="3199084" y="1924197"/>
            <a:chExt cx="6717212" cy="25602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C95C19-CFF3-8142-998A-A568C193B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5479" y="1966131"/>
              <a:ext cx="260331" cy="2712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A6D43F-F52C-0349-85DE-DA618A70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8" y="2278210"/>
              <a:ext cx="260331" cy="2712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E23651-F7BF-4E4C-B6D7-CA9C52E1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4" y="2676771"/>
              <a:ext cx="260331" cy="27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6E7BFD-1822-9545-81DF-F513EE33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7" y="3055450"/>
              <a:ext cx="260331" cy="271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881FDD-46EB-D04D-B313-483A5DBE7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6" y="3407727"/>
              <a:ext cx="260331" cy="2712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2D8CCB-8430-5145-969F-D60E971F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5" y="3786406"/>
              <a:ext cx="260331" cy="2712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9277C9-526A-2E4A-ACAC-9BE5714D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364" y="4165085"/>
              <a:ext cx="260331" cy="27129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DDB852-5E4D-A04B-902F-8311C8299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1306" y="3786406"/>
              <a:ext cx="260331" cy="2712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BF55EA-059C-124F-AD1E-2208191A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1305" y="4133163"/>
              <a:ext cx="260331" cy="2712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E234A5-9927-FB4A-ABFC-CE6D27AFF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5480" y="3410943"/>
              <a:ext cx="260331" cy="2712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8B0C17-4FC8-4943-B421-CAD60885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5479" y="3786406"/>
              <a:ext cx="260331" cy="2712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2D76C30-FA44-5D4F-BB89-636AF506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588" y="4161869"/>
              <a:ext cx="260331" cy="27129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2AEE47C-3845-BA4A-A14D-31540036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0759" y="3429000"/>
              <a:ext cx="260331" cy="271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8B5157-8952-FE4B-8C1F-6A0F7C4C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0758" y="4161869"/>
              <a:ext cx="260331" cy="2712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A0AB71-28D2-A94C-A5EF-D05CBB45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084" y="1934691"/>
              <a:ext cx="306823" cy="30273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EACAEFE-A96A-784A-96D4-02C4EC15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084" y="2284449"/>
              <a:ext cx="306823" cy="3027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9AE09E3-2270-E141-A4B0-39994B1F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084" y="2662925"/>
              <a:ext cx="306823" cy="3027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1FE296-15AD-6244-A08F-382E740C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084" y="3012683"/>
              <a:ext cx="306823" cy="30273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4A47DE-F54C-0B44-98B1-C4013945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987" y="2310795"/>
              <a:ext cx="306823" cy="3027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52DCDB-60FD-994A-904D-0C03D31D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8987" y="2660553"/>
              <a:ext cx="306823" cy="30273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2EB01-1286-D14A-9A49-1DC97FAE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813" y="1928452"/>
              <a:ext cx="306823" cy="30273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21AFB36-99F0-F54A-8D19-B3366312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813" y="2278210"/>
              <a:ext cx="306823" cy="3027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4E7E53-92F5-E347-BA0B-7489992D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813" y="2662925"/>
              <a:ext cx="306823" cy="30273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CB1D88-93FC-714E-9DFE-FC2B3CCF6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813" y="3012683"/>
              <a:ext cx="306823" cy="30273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AB97D0-93FE-0945-ACFF-62C2DEDB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1924197"/>
              <a:ext cx="306823" cy="3027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F433BE-1396-1942-B348-E35EC8AE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2273955"/>
              <a:ext cx="306823" cy="30273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B7EC9EA-B8A7-694A-83DA-EEDFEB21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2658670"/>
              <a:ext cx="306823" cy="30273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FB48144-A717-C14D-8741-DDE10EB1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3008428"/>
              <a:ext cx="306823" cy="302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2D7ADB-6E40-474D-9B19-EB2A282D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1939779"/>
              <a:ext cx="306823" cy="30273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F87817C-743F-BC4E-AC2E-21BB6892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2289537"/>
              <a:ext cx="306823" cy="30273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E54D918-BC7B-DD49-9FD8-4C052707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2674252"/>
              <a:ext cx="306823" cy="3027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BCEB335-BBA9-5845-B5D6-34CFBD83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3024010"/>
              <a:ext cx="306823" cy="30273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DB6DDA5-96E3-7C45-89AC-75A69615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3431651"/>
              <a:ext cx="306823" cy="3027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0E31BF-B452-F940-871C-EA72EF9C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3781409"/>
              <a:ext cx="306823" cy="30273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3FE0E8-9703-2B48-AD9F-E3319BD3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683" y="4166124"/>
              <a:ext cx="306823" cy="30273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98FCCD-F520-C740-BBD8-57D9AA9C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3447233"/>
              <a:ext cx="306823" cy="30273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A480F22-1250-5C4F-97D0-4D8B35A0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3796991"/>
              <a:ext cx="306823" cy="30273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245A6C-AA1B-8D4E-B8BA-23123718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473" y="4181706"/>
              <a:ext cx="306823" cy="30273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E61104-16E6-AC44-B1E8-A97F0FBC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306" y="3050695"/>
              <a:ext cx="306823" cy="30273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E708E2-AF25-F946-B1DD-2B5B37EB3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812" y="3408209"/>
              <a:ext cx="306823" cy="30273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547B5CD-881E-804A-8FDA-0335B3A1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211" y="1934986"/>
              <a:ext cx="306823" cy="30273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00B1989-CE9C-D74A-809B-EA621298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811" y="3740978"/>
              <a:ext cx="306823" cy="302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35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866F3-8B5B-2A45-BB45-282A6A66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90" y="1995053"/>
            <a:ext cx="1869501" cy="326599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7F75E-F6D6-5349-80F1-C8C00801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25" y="2022312"/>
            <a:ext cx="1869501" cy="320808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16DEFD-B001-4843-8AA8-84ED2EE1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30" y="2022312"/>
            <a:ext cx="1869501" cy="32758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16725-75E0-0148-B10C-3C856D31A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34" y="2022312"/>
            <a:ext cx="1869500" cy="326312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B179C-5B00-9543-8D93-2750AC235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049" y="1995053"/>
            <a:ext cx="1869502" cy="3230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4E2045-09F4-074D-B348-5B26D7F22508}"/>
              </a:ext>
            </a:extLst>
          </p:cNvPr>
          <p:cNvSpPr/>
          <p:nvPr/>
        </p:nvSpPr>
        <p:spPr>
          <a:xfrm>
            <a:off x="289090" y="374448"/>
            <a:ext cx="7099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Appendix 2: Example with Diet</a:t>
            </a:r>
          </a:p>
        </p:txBody>
      </p:sp>
    </p:spTree>
    <p:extLst>
      <p:ext uri="{BB962C8B-B14F-4D97-AF65-F5344CB8AC3E}">
        <p14:creationId xmlns:p14="http://schemas.microsoft.com/office/powerpoint/2010/main" val="20244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327</Words>
  <Application>Microsoft Macintosh PowerPoint</Application>
  <PresentationFormat>Widescreen</PresentationFormat>
  <Paragraphs>103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Melli2s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1: Competitive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Garoussian</dc:creator>
  <cp:lastModifiedBy>Jasmin Garoussian</cp:lastModifiedBy>
  <cp:revision>68</cp:revision>
  <dcterms:created xsi:type="dcterms:W3CDTF">2019-10-20T03:19:13Z</dcterms:created>
  <dcterms:modified xsi:type="dcterms:W3CDTF">2019-10-20T20:21:07Z</dcterms:modified>
</cp:coreProperties>
</file>